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48" r:id="rId5"/>
  </p:sldMasterIdLst>
  <p:notesMasterIdLst>
    <p:notesMasterId r:id="rId13"/>
  </p:notesMasterIdLst>
  <p:sldIdLst>
    <p:sldId id="256" r:id="rId6"/>
    <p:sldId id="261" r:id="rId7"/>
    <p:sldId id="264" r:id="rId8"/>
    <p:sldId id="259" r:id="rId9"/>
    <p:sldId id="263" r:id="rId10"/>
    <p:sldId id="265" r:id="rId11"/>
    <p:sldId id="262" r:id="rId1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2BE7A4-F9C3-48B9-B424-A168BF9E340D}">
          <p14:sldIdLst>
            <p14:sldId id="256"/>
            <p14:sldId id="261"/>
            <p14:sldId id="264"/>
          </p14:sldIdLst>
        </p14:section>
        <p14:section name="Untitled Section" id="{F027F779-953B-42EE-BD4C-104AB8BDCEA4}">
          <p14:sldIdLst>
            <p14:sldId id="259"/>
            <p14:sldId id="263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D50"/>
    <a:srgbClr val="5B7F95"/>
    <a:srgbClr val="E1EDF4"/>
    <a:srgbClr val="FF7500"/>
    <a:srgbClr val="1EACA2"/>
    <a:srgbClr val="698191"/>
    <a:srgbClr val="DDF2EE"/>
    <a:srgbClr val="C8EDE8"/>
    <a:srgbClr val="EDF5F9"/>
    <a:srgbClr val="F7F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77DAA-241F-46B6-A502-424BC43CC1D3}" v="2002" dt="2022-03-15T05:46:25.184"/>
    <p1510:client id="{75B3F9DC-655C-0EF6-0DA3-014917E7209E}" v="268" dt="2022-03-17T04:09:47.431"/>
    <p1510:client id="{B6167DC7-5D2B-CAA0-B67B-5397C4F825CE}" v="23" dt="2022-03-24T03:57:53.711"/>
    <p1510:client id="{CF169C27-31D7-D080-C0F4-F5CF7C23518D}" v="2" dt="2022-03-23T13:13:27.619"/>
    <p1510:client id="{F4B23863-009C-9DE2-94D6-9778B31C7F26}" v="58" dt="2022-03-21T04:36:01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kah Kirman" userId="S::rebekah.ki@srs.ae::edb0bed8-7b1f-4a27-89c9-3d3e8ba5d60c" providerId="AD" clId="Web-{B6167DC7-5D2B-CAA0-B67B-5397C4F825CE}"/>
    <pc:docChg chg="addSld delSld modSld modSection">
      <pc:chgData name="Rebekah Kirman" userId="S::rebekah.ki@srs.ae::edb0bed8-7b1f-4a27-89c9-3d3e8ba5d60c" providerId="AD" clId="Web-{B6167DC7-5D2B-CAA0-B67B-5397C4F825CE}" dt="2022-03-24T03:57:53.711" v="22" actId="14100"/>
      <pc:docMkLst>
        <pc:docMk/>
      </pc:docMkLst>
      <pc:sldChg chg="del">
        <pc:chgData name="Rebekah Kirman" userId="S::rebekah.ki@srs.ae::edb0bed8-7b1f-4a27-89c9-3d3e8ba5d60c" providerId="AD" clId="Web-{B6167DC7-5D2B-CAA0-B67B-5397C4F825CE}" dt="2022-03-24T02:55:30.374" v="1"/>
        <pc:sldMkLst>
          <pc:docMk/>
          <pc:sldMk cId="4161073162" sldId="257"/>
        </pc:sldMkLst>
      </pc:sldChg>
      <pc:sldChg chg="del">
        <pc:chgData name="Rebekah Kirman" userId="S::rebekah.ki@srs.ae::edb0bed8-7b1f-4a27-89c9-3d3e8ba5d60c" providerId="AD" clId="Web-{B6167DC7-5D2B-CAA0-B67B-5397C4F825CE}" dt="2022-03-24T03:56:39.256" v="3"/>
        <pc:sldMkLst>
          <pc:docMk/>
          <pc:sldMk cId="3790153704" sldId="258"/>
        </pc:sldMkLst>
      </pc:sldChg>
      <pc:sldChg chg="add">
        <pc:chgData name="Rebekah Kirman" userId="S::rebekah.ki@srs.ae::edb0bed8-7b1f-4a27-89c9-3d3e8ba5d60c" providerId="AD" clId="Web-{B6167DC7-5D2B-CAA0-B67B-5397C4F825CE}" dt="2022-03-24T02:55:28.218" v="0"/>
        <pc:sldMkLst>
          <pc:docMk/>
          <pc:sldMk cId="3615726697" sldId="264"/>
        </pc:sldMkLst>
      </pc:sldChg>
      <pc:sldChg chg="modSp add">
        <pc:chgData name="Rebekah Kirman" userId="S::rebekah.ki@srs.ae::edb0bed8-7b1f-4a27-89c9-3d3e8ba5d60c" providerId="AD" clId="Web-{B6167DC7-5D2B-CAA0-B67B-5397C4F825CE}" dt="2022-03-24T03:57:53.711" v="22" actId="14100"/>
        <pc:sldMkLst>
          <pc:docMk/>
          <pc:sldMk cId="1390708614" sldId="265"/>
        </pc:sldMkLst>
        <pc:spChg chg="mod">
          <ac:chgData name="Rebekah Kirman" userId="S::rebekah.ki@srs.ae::edb0bed8-7b1f-4a27-89c9-3d3e8ba5d60c" providerId="AD" clId="Web-{B6167DC7-5D2B-CAA0-B67B-5397C4F825CE}" dt="2022-03-24T03:57:38.851" v="4" actId="14100"/>
          <ac:spMkLst>
            <pc:docMk/>
            <pc:sldMk cId="1390708614" sldId="265"/>
            <ac:spMk id="4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8.913" v="5" actId="1076"/>
          <ac:spMkLst>
            <pc:docMk/>
            <pc:sldMk cId="1390708614" sldId="265"/>
            <ac:spMk id="5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9.663" v="11" actId="14100"/>
          <ac:spMkLst>
            <pc:docMk/>
            <pc:sldMk cId="1390708614" sldId="265"/>
            <ac:spMk id="6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9.757" v="12" actId="1076"/>
          <ac:spMkLst>
            <pc:docMk/>
            <pc:sldMk cId="1390708614" sldId="265"/>
            <ac:spMk id="7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9.523" v="9" actId="14100"/>
          <ac:spMkLst>
            <pc:docMk/>
            <pc:sldMk cId="1390708614" sldId="265"/>
            <ac:spMk id="8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9.601" v="10" actId="1076"/>
          <ac:spMkLst>
            <pc:docMk/>
            <pc:sldMk cId="1390708614" sldId="265"/>
            <ac:spMk id="9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40.335" v="17" actId="14100"/>
          <ac:spMkLst>
            <pc:docMk/>
            <pc:sldMk cId="1390708614" sldId="265"/>
            <ac:spMk id="14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47.663" v="20" actId="14100"/>
          <ac:spMkLst>
            <pc:docMk/>
            <pc:sldMk cId="1390708614" sldId="265"/>
            <ac:spMk id="19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50.710" v="21" actId="14100"/>
          <ac:spMkLst>
            <pc:docMk/>
            <pc:sldMk cId="1390708614" sldId="265"/>
            <ac:spMk id="20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40.007" v="15" actId="14100"/>
          <ac:spMkLst>
            <pc:docMk/>
            <pc:sldMk cId="1390708614" sldId="265"/>
            <ac:spMk id="33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40.085" v="16" actId="1076"/>
          <ac:spMkLst>
            <pc:docMk/>
            <pc:sldMk cId="1390708614" sldId="265"/>
            <ac:spMk id="34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9.835" v="13" actId="14100"/>
          <ac:spMkLst>
            <pc:docMk/>
            <pc:sldMk cId="1390708614" sldId="265"/>
            <ac:spMk id="35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8.991" v="6" actId="14100"/>
          <ac:spMkLst>
            <pc:docMk/>
            <pc:sldMk cId="1390708614" sldId="265"/>
            <ac:spMk id="52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39.101" v="7" actId="1076"/>
          <ac:spMkLst>
            <pc:docMk/>
            <pc:sldMk cId="1390708614" sldId="265"/>
            <ac:spMk id="53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53.711" v="22" actId="14100"/>
          <ac:spMkLst>
            <pc:docMk/>
            <pc:sldMk cId="1390708614" sldId="265"/>
            <ac:spMk id="55" creationId="{00000000-0000-0000-0000-000000000000}"/>
          </ac:spMkLst>
        </pc:spChg>
        <pc:spChg chg="mod">
          <ac:chgData name="Rebekah Kirman" userId="S::rebekah.ki@srs.ae::edb0bed8-7b1f-4a27-89c9-3d3e8ba5d60c" providerId="AD" clId="Web-{B6167DC7-5D2B-CAA0-B67B-5397C4F825CE}" dt="2022-03-24T03:57:42.866" v="18" actId="14100"/>
          <ac:spMkLst>
            <pc:docMk/>
            <pc:sldMk cId="1390708614" sldId="265"/>
            <ac:spMk id="61" creationId="{00000000-0000-0000-0000-000000000000}"/>
          </ac:spMkLst>
        </pc:spChg>
      </pc:sldChg>
    </pc:docChg>
  </pc:docChgLst>
  <pc:docChgLst>
    <pc:chgData name="Rebekah Kirman" userId="S::rebekah.ki@srs.ae::edb0bed8-7b1f-4a27-89c9-3d3e8ba5d60c" providerId="AD" clId="Web-{5B277DAA-241F-46B6-A502-424BC43CC1D3}"/>
    <pc:docChg chg="addSld modSld addMainMaster modMainMaster modSection">
      <pc:chgData name="Rebekah Kirman" userId="S::rebekah.ki@srs.ae::edb0bed8-7b1f-4a27-89c9-3d3e8ba5d60c" providerId="AD" clId="Web-{5B277DAA-241F-46B6-A502-424BC43CC1D3}" dt="2022-03-15T05:46:24.793" v="1172" actId="20577"/>
      <pc:docMkLst>
        <pc:docMk/>
      </pc:docMkLst>
      <pc:sldChg chg="modSp">
        <pc:chgData name="Rebekah Kirman" userId="S::rebekah.ki@srs.ae::edb0bed8-7b1f-4a27-89c9-3d3e8ba5d60c" providerId="AD" clId="Web-{5B277DAA-241F-46B6-A502-424BC43CC1D3}" dt="2022-03-15T04:11:25.072" v="6" actId="20577"/>
        <pc:sldMkLst>
          <pc:docMk/>
          <pc:sldMk cId="1659060106" sldId="256"/>
        </pc:sldMkLst>
        <pc:spChg chg="mod">
          <ac:chgData name="Rebekah Kirman" userId="S::rebekah.ki@srs.ae::edb0bed8-7b1f-4a27-89c9-3d3e8ba5d60c" providerId="AD" clId="Web-{5B277DAA-241F-46B6-A502-424BC43CC1D3}" dt="2022-03-15T04:11:25.072" v="6" actId="20577"/>
          <ac:spMkLst>
            <pc:docMk/>
            <pc:sldMk cId="1659060106" sldId="256"/>
            <ac:spMk id="2" creationId="{00000000-0000-0000-0000-000000000000}"/>
          </ac:spMkLst>
        </pc:spChg>
      </pc:sldChg>
      <pc:sldChg chg="addSp delSp modSp">
        <pc:chgData name="Rebekah Kirman" userId="S::rebekah.ki@srs.ae::edb0bed8-7b1f-4a27-89c9-3d3e8ba5d60c" providerId="AD" clId="Web-{5B277DAA-241F-46B6-A502-424BC43CC1D3}" dt="2022-03-15T04:47:20.802" v="567" actId="1076"/>
        <pc:sldMkLst>
          <pc:docMk/>
          <pc:sldMk cId="2704414331" sldId="259"/>
        </pc:sldMkLst>
        <pc:spChg chg="mod">
          <ac:chgData name="Rebekah Kirman" userId="S::rebekah.ki@srs.ae::edb0bed8-7b1f-4a27-89c9-3d3e8ba5d60c" providerId="AD" clId="Web-{5B277DAA-241F-46B6-A502-424BC43CC1D3}" dt="2022-03-15T04:36:40.064" v="357" actId="1076"/>
          <ac:spMkLst>
            <pc:docMk/>
            <pc:sldMk cId="2704414331" sldId="259"/>
            <ac:spMk id="2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4:35:56.718" v="348" actId="14100"/>
          <ac:spMkLst>
            <pc:docMk/>
            <pc:sldMk cId="2704414331" sldId="259"/>
            <ac:spMk id="3" creationId="{96425A9E-B34C-4C3A-8C01-406EAA1D5E54}"/>
          </ac:spMkLst>
        </pc:spChg>
        <pc:spChg chg="mod">
          <ac:chgData name="Rebekah Kirman" userId="S::rebekah.ki@srs.ae::edb0bed8-7b1f-4a27-89c9-3d3e8ba5d60c" providerId="AD" clId="Web-{5B277DAA-241F-46B6-A502-424BC43CC1D3}" dt="2022-03-15T04:11:47.823" v="34" actId="14100"/>
          <ac:spMkLst>
            <pc:docMk/>
            <pc:sldMk cId="2704414331" sldId="259"/>
            <ac:spMk id="4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1:58.200" v="39" actId="20577"/>
          <ac:spMkLst>
            <pc:docMk/>
            <pc:sldMk cId="2704414331" sldId="259"/>
            <ac:spMk id="5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4:15.004" v="84" actId="14100"/>
          <ac:spMkLst>
            <pc:docMk/>
            <pc:sldMk cId="2704414331" sldId="259"/>
            <ac:spMk id="6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4:17.848" v="85" actId="1076"/>
          <ac:spMkLst>
            <pc:docMk/>
            <pc:sldMk cId="2704414331" sldId="259"/>
            <ac:spMk id="7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3:52.347" v="80" actId="1076"/>
          <ac:spMkLst>
            <pc:docMk/>
            <pc:sldMk cId="2704414331" sldId="259"/>
            <ac:spMk id="8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3:55.816" v="81" actId="1076"/>
          <ac:spMkLst>
            <pc:docMk/>
            <pc:sldMk cId="2704414331" sldId="259"/>
            <ac:spMk id="9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4:03.332" v="82" actId="1076"/>
          <ac:spMkLst>
            <pc:docMk/>
            <pc:sldMk cId="2704414331" sldId="259"/>
            <ac:spMk id="11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36:01.562" v="350" actId="1076"/>
          <ac:spMkLst>
            <pc:docMk/>
            <pc:sldMk cId="2704414331" sldId="259"/>
            <ac:spMk id="13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36:05.515" v="351" actId="1076"/>
          <ac:spMkLst>
            <pc:docMk/>
            <pc:sldMk cId="2704414331" sldId="259"/>
            <ac:spMk id="14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36:11.031" v="352" actId="1076"/>
          <ac:spMkLst>
            <pc:docMk/>
            <pc:sldMk cId="2704414331" sldId="259"/>
            <ac:spMk id="16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35:23.278" v="333" actId="1076"/>
          <ac:spMkLst>
            <pc:docMk/>
            <pc:sldMk cId="2704414331" sldId="259"/>
            <ac:spMk id="17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3:31.658" v="74" actId="1076"/>
          <ac:spMkLst>
            <pc:docMk/>
            <pc:sldMk cId="2704414331" sldId="259"/>
            <ac:spMk id="18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36:13.828" v="353" actId="1076"/>
          <ac:spMkLst>
            <pc:docMk/>
            <pc:sldMk cId="2704414331" sldId="259"/>
            <ac:spMk id="19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35:32.810" v="335" actId="1076"/>
          <ac:spMkLst>
            <pc:docMk/>
            <pc:sldMk cId="2704414331" sldId="259"/>
            <ac:spMk id="20" creationId="{00000000-0000-0000-0000-000000000000}"/>
          </ac:spMkLst>
        </pc:spChg>
        <pc:spChg chg="del">
          <ac:chgData name="Rebekah Kirman" userId="S::rebekah.ki@srs.ae::edb0bed8-7b1f-4a27-89c9-3d3e8ba5d60c" providerId="AD" clId="Web-{5B277DAA-241F-46B6-A502-424BC43CC1D3}" dt="2022-03-15T04:34:22.400" v="309"/>
          <ac:spMkLst>
            <pc:docMk/>
            <pc:sldMk cId="2704414331" sldId="259"/>
            <ac:spMk id="29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34:34.885" v="311" actId="1076"/>
          <ac:spMkLst>
            <pc:docMk/>
            <pc:sldMk cId="2704414331" sldId="259"/>
            <ac:spMk id="30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47:17.099" v="566" actId="14100"/>
          <ac:spMkLst>
            <pc:docMk/>
            <pc:sldMk cId="2704414331" sldId="259"/>
            <ac:spMk id="33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47:20.802" v="567" actId="1076"/>
          <ac:spMkLst>
            <pc:docMk/>
            <pc:sldMk cId="2704414331" sldId="259"/>
            <ac:spMk id="34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47:02.926" v="564" actId="14100"/>
          <ac:spMkLst>
            <pc:docMk/>
            <pc:sldMk cId="2704414331" sldId="259"/>
            <ac:spMk id="35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4:35:50.295" v="345" actId="1076"/>
          <ac:spMkLst>
            <pc:docMk/>
            <pc:sldMk cId="2704414331" sldId="259"/>
            <ac:spMk id="38" creationId="{AAAB338B-EAA6-4C4F-BE20-B712C63F4160}"/>
          </ac:spMkLst>
        </pc:spChg>
        <pc:spChg chg="add mod">
          <ac:chgData name="Rebekah Kirman" userId="S::rebekah.ki@srs.ae::edb0bed8-7b1f-4a27-89c9-3d3e8ba5d60c" providerId="AD" clId="Web-{5B277DAA-241F-46B6-A502-424BC43CC1D3}" dt="2022-03-15T04:36:18.109" v="354" actId="1076"/>
          <ac:spMkLst>
            <pc:docMk/>
            <pc:sldMk cId="2704414331" sldId="259"/>
            <ac:spMk id="39" creationId="{590AA1AA-E1DA-4894-9322-CB080AC21A0D}"/>
          </ac:spMkLst>
        </pc:spChg>
        <pc:spChg chg="mod">
          <ac:chgData name="Rebekah Kirman" userId="S::rebekah.ki@srs.ae::edb0bed8-7b1f-4a27-89c9-3d3e8ba5d60c" providerId="AD" clId="Web-{5B277DAA-241F-46B6-A502-424BC43CC1D3}" dt="2022-03-15T04:44:44.309" v="482" actId="14100"/>
          <ac:spMkLst>
            <pc:docMk/>
            <pc:sldMk cId="2704414331" sldId="259"/>
            <ac:spMk id="40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4:35:38.826" v="337" actId="14100"/>
          <ac:spMkLst>
            <pc:docMk/>
            <pc:sldMk cId="2704414331" sldId="259"/>
            <ac:spMk id="41" creationId="{1D887131-3C4A-487A-AD0F-6709FB86F4D8}"/>
          </ac:spMkLst>
        </pc:spChg>
        <pc:spChg chg="add mod">
          <ac:chgData name="Rebekah Kirman" userId="S::rebekah.ki@srs.ae::edb0bed8-7b1f-4a27-89c9-3d3e8ba5d60c" providerId="AD" clId="Web-{5B277DAA-241F-46B6-A502-424BC43CC1D3}" dt="2022-03-15T04:36:33.017" v="356" actId="20577"/>
          <ac:spMkLst>
            <pc:docMk/>
            <pc:sldMk cId="2704414331" sldId="259"/>
            <ac:spMk id="42" creationId="{8ABEAE1A-A4BE-45C0-87B5-0FBE1B5BA11C}"/>
          </ac:spMkLst>
        </pc:spChg>
        <pc:spChg chg="add mod">
          <ac:chgData name="Rebekah Kirman" userId="S::rebekah.ki@srs.ae::edb0bed8-7b1f-4a27-89c9-3d3e8ba5d60c" providerId="AD" clId="Web-{5B277DAA-241F-46B6-A502-424BC43CC1D3}" dt="2022-03-15T04:34:54.792" v="321" actId="20577"/>
          <ac:spMkLst>
            <pc:docMk/>
            <pc:sldMk cId="2704414331" sldId="259"/>
            <ac:spMk id="43" creationId="{5801FA79-F86E-47A4-AD10-B51888C4FBF4}"/>
          </ac:spMkLst>
        </pc:spChg>
        <pc:spChg chg="add del mod">
          <ac:chgData name="Rebekah Kirman" userId="S::rebekah.ki@srs.ae::edb0bed8-7b1f-4a27-89c9-3d3e8ba5d60c" providerId="AD" clId="Web-{5B277DAA-241F-46B6-A502-424BC43CC1D3}" dt="2022-03-15T04:35:12.262" v="330"/>
          <ac:spMkLst>
            <pc:docMk/>
            <pc:sldMk cId="2704414331" sldId="259"/>
            <ac:spMk id="44" creationId="{74E8C2ED-5A94-4041-861F-0E2CAF6D1969}"/>
          </ac:spMkLst>
        </pc:spChg>
        <pc:spChg chg="del">
          <ac:chgData name="Rebekah Kirman" userId="S::rebekah.ki@srs.ae::edb0bed8-7b1f-4a27-89c9-3d3e8ba5d60c" providerId="AD" clId="Web-{5B277DAA-241F-46B6-A502-424BC43CC1D3}" dt="2022-03-15T04:44:41.169" v="481"/>
          <ac:spMkLst>
            <pc:docMk/>
            <pc:sldMk cId="2704414331" sldId="259"/>
            <ac:spMk id="47" creationId="{00000000-0000-0000-0000-000000000000}"/>
          </ac:spMkLst>
        </pc:spChg>
        <pc:spChg chg="del">
          <ac:chgData name="Rebekah Kirman" userId="S::rebekah.ki@srs.ae::edb0bed8-7b1f-4a27-89c9-3d3e8ba5d60c" providerId="AD" clId="Web-{5B277DAA-241F-46B6-A502-424BC43CC1D3}" dt="2022-03-15T04:44:54.216" v="486"/>
          <ac:spMkLst>
            <pc:docMk/>
            <pc:sldMk cId="2704414331" sldId="259"/>
            <ac:spMk id="48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4:34:48.526" v="317" actId="20577"/>
          <ac:spMkLst>
            <pc:docMk/>
            <pc:sldMk cId="2704414331" sldId="259"/>
            <ac:spMk id="49" creationId="{21CE568E-784B-44DD-BA4F-AB8762A93F3A}"/>
          </ac:spMkLst>
        </pc:spChg>
        <pc:spChg chg="add mod">
          <ac:chgData name="Rebekah Kirman" userId="S::rebekah.ki@srs.ae::edb0bed8-7b1f-4a27-89c9-3d3e8ba5d60c" providerId="AD" clId="Web-{5B277DAA-241F-46B6-A502-424BC43CC1D3}" dt="2022-03-15T04:34:20.431" v="308" actId="1076"/>
          <ac:spMkLst>
            <pc:docMk/>
            <pc:sldMk cId="2704414331" sldId="259"/>
            <ac:spMk id="50" creationId="{E807DB6D-4DC6-4201-9647-4693A50477A5}"/>
          </ac:spMkLst>
        </pc:spChg>
        <pc:spChg chg="add mod">
          <ac:chgData name="Rebekah Kirman" userId="S::rebekah.ki@srs.ae::edb0bed8-7b1f-4a27-89c9-3d3e8ba5d60c" providerId="AD" clId="Web-{5B277DAA-241F-46B6-A502-424BC43CC1D3}" dt="2022-03-15T04:39:29.901" v="409" actId="20577"/>
          <ac:spMkLst>
            <pc:docMk/>
            <pc:sldMk cId="2704414331" sldId="259"/>
            <ac:spMk id="51" creationId="{F72E43E9-81A8-425C-A2F5-C0FCCB4D89E8}"/>
          </ac:spMkLst>
        </pc:spChg>
        <pc:spChg chg="mod">
          <ac:chgData name="Rebekah Kirman" userId="S::rebekah.ki@srs.ae::edb0bed8-7b1f-4a27-89c9-3d3e8ba5d60c" providerId="AD" clId="Web-{5B277DAA-241F-46B6-A502-424BC43CC1D3}" dt="2022-03-15T04:19:19.928" v="115" actId="1076"/>
          <ac:spMkLst>
            <pc:docMk/>
            <pc:sldMk cId="2704414331" sldId="259"/>
            <ac:spMk id="52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19:24.757" v="116" actId="1076"/>
          <ac:spMkLst>
            <pc:docMk/>
            <pc:sldMk cId="2704414331" sldId="259"/>
            <ac:spMk id="53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4:41:01.281" v="479" actId="20577"/>
          <ac:spMkLst>
            <pc:docMk/>
            <pc:sldMk cId="2704414331" sldId="259"/>
            <ac:spMk id="54" creationId="{3E8B166D-1CB3-4D09-BF16-90125CFB3ACB}"/>
          </ac:spMkLst>
        </pc:spChg>
        <pc:spChg chg="add mod">
          <ac:chgData name="Rebekah Kirman" userId="S::rebekah.ki@srs.ae::edb0bed8-7b1f-4a27-89c9-3d3e8ba5d60c" providerId="AD" clId="Web-{5B277DAA-241F-46B6-A502-424BC43CC1D3}" dt="2022-03-15T04:46:57.145" v="563" actId="1076"/>
          <ac:spMkLst>
            <pc:docMk/>
            <pc:sldMk cId="2704414331" sldId="259"/>
            <ac:spMk id="55" creationId="{ECA906ED-2C2A-47E9-8E87-680122BB1F69}"/>
          </ac:spMkLst>
        </pc:spChg>
        <pc:spChg chg="mod">
          <ac:chgData name="Rebekah Kirman" userId="S::rebekah.ki@srs.ae::edb0bed8-7b1f-4a27-89c9-3d3e8ba5d60c" providerId="AD" clId="Web-{5B277DAA-241F-46B6-A502-424BC43CC1D3}" dt="2022-03-15T04:22:58.659" v="145" actId="14100"/>
          <ac:spMkLst>
            <pc:docMk/>
            <pc:sldMk cId="2704414331" sldId="259"/>
            <ac:spMk id="57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22:55.909" v="144" actId="1076"/>
          <ac:spMkLst>
            <pc:docMk/>
            <pc:sldMk cId="2704414331" sldId="259"/>
            <ac:spMk id="58" creationId="{00000000-0000-0000-0000-000000000000}"/>
          </ac:spMkLst>
        </pc:spChg>
        <pc:picChg chg="add mod">
          <ac:chgData name="Rebekah Kirman" userId="S::rebekah.ki@srs.ae::edb0bed8-7b1f-4a27-89c9-3d3e8ba5d60c" providerId="AD" clId="Web-{5B277DAA-241F-46B6-A502-424BC43CC1D3}" dt="2022-03-15T04:23:06.034" v="148" actId="1076"/>
          <ac:picMkLst>
            <pc:docMk/>
            <pc:sldMk cId="2704414331" sldId="259"/>
            <ac:picMk id="21" creationId="{2787EDBA-E9AD-4F2D-BD1D-408C63DC3A12}"/>
          </ac:picMkLst>
        </pc:picChg>
        <pc:picChg chg="add del mod">
          <ac:chgData name="Rebekah Kirman" userId="S::rebekah.ki@srs.ae::edb0bed8-7b1f-4a27-89c9-3d3e8ba5d60c" providerId="AD" clId="Web-{5B277DAA-241F-46B6-A502-424BC43CC1D3}" dt="2022-03-15T04:45:30.343" v="497"/>
          <ac:picMkLst>
            <pc:docMk/>
            <pc:sldMk cId="2704414331" sldId="259"/>
            <ac:picMk id="22" creationId="{A339705F-C18A-4AF2-9CF5-72DCD7CDB440}"/>
          </ac:picMkLst>
        </pc:picChg>
        <pc:picChg chg="add mod">
          <ac:chgData name="Rebekah Kirman" userId="S::rebekah.ki@srs.ae::edb0bed8-7b1f-4a27-89c9-3d3e8ba5d60c" providerId="AD" clId="Web-{5B277DAA-241F-46B6-A502-424BC43CC1D3}" dt="2022-03-15T04:46:05.439" v="499" actId="1076"/>
          <ac:picMkLst>
            <pc:docMk/>
            <pc:sldMk cId="2704414331" sldId="259"/>
            <ac:picMk id="23" creationId="{DEA251FB-B579-4DDC-878B-1F9773123A02}"/>
          </ac:picMkLst>
        </pc:picChg>
      </pc:sldChg>
      <pc:sldChg chg="addSp delSp modSp add">
        <pc:chgData name="Rebekah Kirman" userId="S::rebekah.ki@srs.ae::edb0bed8-7b1f-4a27-89c9-3d3e8ba5d60c" providerId="AD" clId="Web-{5B277DAA-241F-46B6-A502-424BC43CC1D3}" dt="2022-03-15T05:46:24.793" v="1172" actId="20577"/>
        <pc:sldMkLst>
          <pc:docMk/>
          <pc:sldMk cId="3505235530" sldId="263"/>
        </pc:sldMkLst>
        <pc:spChg chg="mod">
          <ac:chgData name="Rebekah Kirman" userId="S::rebekah.ki@srs.ae::edb0bed8-7b1f-4a27-89c9-3d3e8ba5d60c" providerId="AD" clId="Web-{5B277DAA-241F-46B6-A502-424BC43CC1D3}" dt="2022-03-15T05:09:29.588" v="692" actId="1076"/>
          <ac:spMkLst>
            <pc:docMk/>
            <pc:sldMk cId="3505235530" sldId="263"/>
            <ac:spMk id="2" creationId="{00000000-0000-0000-0000-000000000000}"/>
          </ac:spMkLst>
        </pc:spChg>
        <pc:spChg chg="del">
          <ac:chgData name="Rebekah Kirman" userId="S::rebekah.ki@srs.ae::edb0bed8-7b1f-4a27-89c9-3d3e8ba5d60c" providerId="AD" clId="Web-{5B277DAA-241F-46B6-A502-424BC43CC1D3}" dt="2022-03-15T04:50:15.812" v="594"/>
          <ac:spMkLst>
            <pc:docMk/>
            <pc:sldMk cId="3505235530" sldId="263"/>
            <ac:spMk id="6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5:20:31.702" v="1024" actId="1076"/>
          <ac:spMkLst>
            <pc:docMk/>
            <pc:sldMk cId="3505235530" sldId="263"/>
            <ac:spMk id="38" creationId="{E0CAE795-FB83-4909-93AC-371C3B684023}"/>
          </ac:spMkLst>
        </pc:spChg>
        <pc:spChg chg="add mod">
          <ac:chgData name="Rebekah Kirman" userId="S::rebekah.ki@srs.ae::edb0bed8-7b1f-4a27-89c9-3d3e8ba5d60c" providerId="AD" clId="Web-{5B277DAA-241F-46B6-A502-424BC43CC1D3}" dt="2022-03-15T04:51:49.333" v="605" actId="1076"/>
          <ac:spMkLst>
            <pc:docMk/>
            <pc:sldMk cId="3505235530" sldId="263"/>
            <ac:spMk id="39" creationId="{DA0F5E7F-2182-4067-B2A2-FACFA439EEF1}"/>
          </ac:spMkLst>
        </pc:spChg>
        <pc:spChg chg="mod">
          <ac:chgData name="Rebekah Kirman" userId="S::rebekah.ki@srs.ae::edb0bed8-7b1f-4a27-89c9-3d3e8ba5d60c" providerId="AD" clId="Web-{5B277DAA-241F-46B6-A502-424BC43CC1D3}" dt="2022-03-15T05:17:05.160" v="820" actId="1076"/>
          <ac:spMkLst>
            <pc:docMk/>
            <pc:sldMk cId="3505235530" sldId="263"/>
            <ac:spMk id="40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17:07.738" v="821" actId="1076"/>
          <ac:spMkLst>
            <pc:docMk/>
            <pc:sldMk cId="3505235530" sldId="263"/>
            <ac:spMk id="41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5:20:44.938" v="1027" actId="14100"/>
          <ac:spMkLst>
            <pc:docMk/>
            <pc:sldMk cId="3505235530" sldId="263"/>
            <ac:spMk id="42" creationId="{01F9A245-BF1B-4D4E-8CDF-DAEB3AB1C7F7}"/>
          </ac:spMkLst>
        </pc:spChg>
        <pc:spChg chg="add mod">
          <ac:chgData name="Rebekah Kirman" userId="S::rebekah.ki@srs.ae::edb0bed8-7b1f-4a27-89c9-3d3e8ba5d60c" providerId="AD" clId="Web-{5B277DAA-241F-46B6-A502-424BC43CC1D3}" dt="2022-03-15T04:52:19.147" v="620" actId="1076"/>
          <ac:spMkLst>
            <pc:docMk/>
            <pc:sldMk cId="3505235530" sldId="263"/>
            <ac:spMk id="43" creationId="{850A048D-5EE8-4FFB-BD63-40EC2DA134B4}"/>
          </ac:spMkLst>
        </pc:spChg>
        <pc:spChg chg="add mod">
          <ac:chgData name="Rebekah Kirman" userId="S::rebekah.ki@srs.ae::edb0bed8-7b1f-4a27-89c9-3d3e8ba5d60c" providerId="AD" clId="Web-{5B277DAA-241F-46B6-A502-424BC43CC1D3}" dt="2022-03-15T05:20:49.750" v="1029" actId="1076"/>
          <ac:spMkLst>
            <pc:docMk/>
            <pc:sldMk cId="3505235530" sldId="263"/>
            <ac:spMk id="44" creationId="{0EF1A813-F361-48F8-BD73-B5F37E1A0E3F}"/>
          </ac:spMkLst>
        </pc:spChg>
        <pc:spChg chg="add mod">
          <ac:chgData name="Rebekah Kirman" userId="S::rebekah.ki@srs.ae::edb0bed8-7b1f-4a27-89c9-3d3e8ba5d60c" providerId="AD" clId="Web-{5B277DAA-241F-46B6-A502-424BC43CC1D3}" dt="2022-03-15T05:20:47.375" v="1028" actId="1076"/>
          <ac:spMkLst>
            <pc:docMk/>
            <pc:sldMk cId="3505235530" sldId="263"/>
            <ac:spMk id="45" creationId="{CCB88F5D-8D90-4A13-B04F-ED91F7C921E4}"/>
          </ac:spMkLst>
        </pc:spChg>
        <pc:spChg chg="mod">
          <ac:chgData name="Rebekah Kirman" userId="S::rebekah.ki@srs.ae::edb0bed8-7b1f-4a27-89c9-3d3e8ba5d60c" providerId="AD" clId="Web-{5B277DAA-241F-46B6-A502-424BC43CC1D3}" dt="2022-03-15T05:11:26.063" v="702" actId="1076"/>
          <ac:spMkLst>
            <pc:docMk/>
            <pc:sldMk cId="3505235530" sldId="263"/>
            <ac:spMk id="46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11:28.625" v="703" actId="1076"/>
          <ac:spMkLst>
            <pc:docMk/>
            <pc:sldMk cId="3505235530" sldId="263"/>
            <ac:spMk id="47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11:30.938" v="704" actId="1076"/>
          <ac:spMkLst>
            <pc:docMk/>
            <pc:sldMk cId="3505235530" sldId="263"/>
            <ac:spMk id="48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17:10.207" v="822" actId="1076"/>
          <ac:spMkLst>
            <pc:docMk/>
            <pc:sldMk cId="3505235530" sldId="263"/>
            <ac:spMk id="49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19:32.934" v="867" actId="20577"/>
          <ac:spMkLst>
            <pc:docMk/>
            <pc:sldMk cId="3505235530" sldId="263"/>
            <ac:spMk id="50" creationId="{00000000-0000-0000-0000-000000000000}"/>
          </ac:spMkLst>
        </pc:spChg>
        <pc:spChg chg="add mod">
          <ac:chgData name="Rebekah Kirman" userId="S::rebekah.ki@srs.ae::edb0bed8-7b1f-4a27-89c9-3d3e8ba5d60c" providerId="AD" clId="Web-{5B277DAA-241F-46B6-A502-424BC43CC1D3}" dt="2022-03-15T04:53:38.339" v="629" actId="20577"/>
          <ac:spMkLst>
            <pc:docMk/>
            <pc:sldMk cId="3505235530" sldId="263"/>
            <ac:spMk id="52" creationId="{56BA4508-8373-49E3-B998-EAA34C8EE504}"/>
          </ac:spMkLst>
        </pc:spChg>
        <pc:spChg chg="add mod">
          <ac:chgData name="Rebekah Kirman" userId="S::rebekah.ki@srs.ae::edb0bed8-7b1f-4a27-89c9-3d3e8ba5d60c" providerId="AD" clId="Web-{5B277DAA-241F-46B6-A502-424BC43CC1D3}" dt="2022-03-15T05:20:37.328" v="1026" actId="14100"/>
          <ac:spMkLst>
            <pc:docMk/>
            <pc:sldMk cId="3505235530" sldId="263"/>
            <ac:spMk id="53" creationId="{EE1608F0-2F56-4BCE-AEA4-A11A87D9CF9D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13.660" v="823" actId="1076"/>
          <ac:spMkLst>
            <pc:docMk/>
            <pc:sldMk cId="3505235530" sldId="263"/>
            <ac:spMk id="54" creationId="{4D3835A4-12F9-4AB2-9EA8-6AD7B76900F8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16.113" v="824" actId="1076"/>
          <ac:spMkLst>
            <pc:docMk/>
            <pc:sldMk cId="3505235530" sldId="263"/>
            <ac:spMk id="55" creationId="{19E0358F-34F3-4530-A21E-630DABCDDB7E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28.348" v="827" actId="1076"/>
          <ac:spMkLst>
            <pc:docMk/>
            <pc:sldMk cId="3505235530" sldId="263"/>
            <ac:spMk id="56" creationId="{C2F68F55-5DEB-43F2-8F1C-9817686947EB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36.115" v="829" actId="20577"/>
          <ac:spMkLst>
            <pc:docMk/>
            <pc:sldMk cId="3505235530" sldId="263"/>
            <ac:spMk id="57" creationId="{D6E95EB4-2C1C-485C-B276-077CCC0F64C9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20.426" v="825" actId="1076"/>
          <ac:spMkLst>
            <pc:docMk/>
            <pc:sldMk cId="3505235530" sldId="263"/>
            <ac:spMk id="58" creationId="{E40F5557-82BD-4694-A621-663B7B119849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01.113" v="819" actId="20577"/>
          <ac:spMkLst>
            <pc:docMk/>
            <pc:sldMk cId="3505235530" sldId="263"/>
            <ac:spMk id="59" creationId="{AEABE62E-804B-4E89-8D48-00C6E496180B}"/>
          </ac:spMkLst>
        </pc:spChg>
        <pc:spChg chg="add mod">
          <ac:chgData name="Rebekah Kirman" userId="S::rebekah.ki@srs.ae::edb0bed8-7b1f-4a27-89c9-3d3e8ba5d60c" providerId="AD" clId="Web-{5B277DAA-241F-46B6-A502-424BC43CC1D3}" dt="2022-03-15T05:18:11.867" v="860" actId="14100"/>
          <ac:spMkLst>
            <pc:docMk/>
            <pc:sldMk cId="3505235530" sldId="263"/>
            <ac:spMk id="60" creationId="{D260F001-88F1-4507-A4CB-121F532B4A30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24.551" v="826" actId="1076"/>
          <ac:spMkLst>
            <pc:docMk/>
            <pc:sldMk cId="3505235530" sldId="263"/>
            <ac:spMk id="61" creationId="{BB2614E2-2BA3-45EC-8D3C-0D29E4FFEED9}"/>
          </ac:spMkLst>
        </pc:spChg>
        <pc:spChg chg="add mod">
          <ac:chgData name="Rebekah Kirman" userId="S::rebekah.ki@srs.ae::edb0bed8-7b1f-4a27-89c9-3d3e8ba5d60c" providerId="AD" clId="Web-{5B277DAA-241F-46B6-A502-424BC43CC1D3}" dt="2022-03-15T05:17:51.319" v="832" actId="20577"/>
          <ac:spMkLst>
            <pc:docMk/>
            <pc:sldMk cId="3505235530" sldId="263"/>
            <ac:spMk id="62" creationId="{13D744B9-B809-409E-84D0-28B4274CFAEB}"/>
          </ac:spMkLst>
        </pc:spChg>
        <pc:spChg chg="add del">
          <ac:chgData name="Rebekah Kirman" userId="S::rebekah.ki@srs.ae::edb0bed8-7b1f-4a27-89c9-3d3e8ba5d60c" providerId="AD" clId="Web-{5B277DAA-241F-46B6-A502-424BC43CC1D3}" dt="2022-03-15T05:36:11.895" v="1033"/>
          <ac:spMkLst>
            <pc:docMk/>
            <pc:sldMk cId="3505235530" sldId="263"/>
            <ac:spMk id="63" creationId="{6CF8E09F-F3A2-468B-9B69-5A989E7F58F8}"/>
          </ac:spMkLst>
        </pc:spChg>
        <pc:spChg chg="add mod">
          <ac:chgData name="Rebekah Kirman" userId="S::rebekah.ki@srs.ae::edb0bed8-7b1f-4a27-89c9-3d3e8ba5d60c" providerId="AD" clId="Web-{5B277DAA-241F-46B6-A502-424BC43CC1D3}" dt="2022-03-15T05:41:37.371" v="1079" actId="1076"/>
          <ac:spMkLst>
            <pc:docMk/>
            <pc:sldMk cId="3505235530" sldId="263"/>
            <ac:spMk id="64" creationId="{D1F2F1CF-A2F1-4698-AF26-6174DC005B66}"/>
          </ac:spMkLst>
        </pc:spChg>
        <pc:spChg chg="add mod">
          <ac:chgData name="Rebekah Kirman" userId="S::rebekah.ki@srs.ae::edb0bed8-7b1f-4a27-89c9-3d3e8ba5d60c" providerId="AD" clId="Web-{5B277DAA-241F-46B6-A502-424BC43CC1D3}" dt="2022-03-15T05:46:24.793" v="1172" actId="20577"/>
          <ac:spMkLst>
            <pc:docMk/>
            <pc:sldMk cId="3505235530" sldId="263"/>
            <ac:spMk id="65" creationId="{6BA90F86-9870-497B-9894-8B421DE7FB7E}"/>
          </ac:spMkLst>
        </pc:spChg>
        <pc:spChg chg="mod">
          <ac:chgData name="Rebekah Kirman" userId="S::rebekah.ki@srs.ae::edb0bed8-7b1f-4a27-89c9-3d3e8ba5d60c" providerId="AD" clId="Web-{5B277DAA-241F-46B6-A502-424BC43CC1D3}" dt="2022-03-15T04:48:33.947" v="569" actId="14100"/>
          <ac:spMkLst>
            <pc:docMk/>
            <pc:sldMk cId="3505235530" sldId="263"/>
            <ac:spMk id="231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48:53.604" v="579" actId="20577"/>
          <ac:spMkLst>
            <pc:docMk/>
            <pc:sldMk cId="3505235530" sldId="263"/>
            <ac:spMk id="232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51:59.083" v="614" actId="20577"/>
          <ac:spMkLst>
            <pc:docMk/>
            <pc:sldMk cId="3505235530" sldId="263"/>
            <ac:spMk id="235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50:28.328" v="598" actId="14100"/>
          <ac:spMkLst>
            <pc:docMk/>
            <pc:sldMk cId="3505235530" sldId="263"/>
            <ac:spMk id="237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50:37.954" v="601" actId="14100"/>
          <ac:spMkLst>
            <pc:docMk/>
            <pc:sldMk cId="3505235530" sldId="263"/>
            <ac:spMk id="239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19.556" v="690" actId="1076"/>
          <ac:spMkLst>
            <pc:docMk/>
            <pc:sldMk cId="3505235530" sldId="263"/>
            <ac:spMk id="240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23.400" v="691" actId="1076"/>
          <ac:spMkLst>
            <pc:docMk/>
            <pc:sldMk cId="3505235530" sldId="263"/>
            <ac:spMk id="241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33.557" v="693" actId="1076"/>
          <ac:spMkLst>
            <pc:docMk/>
            <pc:sldMk cId="3505235530" sldId="263"/>
            <ac:spMk id="242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44.417" v="696" actId="1076"/>
          <ac:spMkLst>
            <pc:docMk/>
            <pc:sldMk cId="3505235530" sldId="263"/>
            <ac:spMk id="243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58.417" v="700" actId="1076"/>
          <ac:spMkLst>
            <pc:docMk/>
            <pc:sldMk cId="3505235530" sldId="263"/>
            <ac:spMk id="244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37.401" v="694" actId="1076"/>
          <ac:spMkLst>
            <pc:docMk/>
            <pc:sldMk cId="3505235530" sldId="263"/>
            <ac:spMk id="245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47.432" v="697" actId="1076"/>
          <ac:spMkLst>
            <pc:docMk/>
            <pc:sldMk cId="3505235530" sldId="263"/>
            <ac:spMk id="246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09:55.089" v="699" actId="1076"/>
          <ac:spMkLst>
            <pc:docMk/>
            <pc:sldMk cId="3505235530" sldId="263"/>
            <ac:spMk id="247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4:51:39.801" v="602" actId="14100"/>
          <ac:spMkLst>
            <pc:docMk/>
            <pc:sldMk cId="3505235530" sldId="263"/>
            <ac:spMk id="252" creationId="{00000000-0000-0000-0000-000000000000}"/>
          </ac:spMkLst>
        </pc:spChg>
        <pc:spChg chg="del">
          <ac:chgData name="Rebekah Kirman" userId="S::rebekah.ki@srs.ae::edb0bed8-7b1f-4a27-89c9-3d3e8ba5d60c" providerId="AD" clId="Web-{5B277DAA-241F-46B6-A502-424BC43CC1D3}" dt="2022-03-15T04:51:41.551" v="603"/>
          <ac:spMkLst>
            <pc:docMk/>
            <pc:sldMk cId="3505235530" sldId="263"/>
            <ac:spMk id="253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19:16.808" v="863" actId="1076"/>
          <ac:spMkLst>
            <pc:docMk/>
            <pc:sldMk cId="3505235530" sldId="263"/>
            <ac:spMk id="255" creationId="{00000000-0000-0000-0000-000000000000}"/>
          </ac:spMkLst>
        </pc:spChg>
        <pc:spChg chg="del">
          <ac:chgData name="Rebekah Kirman" userId="S::rebekah.ki@srs.ae::edb0bed8-7b1f-4a27-89c9-3d3e8ba5d60c" providerId="AD" clId="Web-{5B277DAA-241F-46B6-A502-424BC43CC1D3}" dt="2022-03-15T05:19:09.417" v="861"/>
          <ac:spMkLst>
            <pc:docMk/>
            <pc:sldMk cId="3505235530" sldId="263"/>
            <ac:spMk id="256" creationId="{00000000-0000-0000-0000-000000000000}"/>
          </ac:spMkLst>
        </pc:spChg>
        <pc:spChg chg="mod">
          <ac:chgData name="Rebekah Kirman" userId="S::rebekah.ki@srs.ae::edb0bed8-7b1f-4a27-89c9-3d3e8ba5d60c" providerId="AD" clId="Web-{5B277DAA-241F-46B6-A502-424BC43CC1D3}" dt="2022-03-15T05:19:24.761" v="865" actId="1076"/>
          <ac:spMkLst>
            <pc:docMk/>
            <pc:sldMk cId="3505235530" sldId="263"/>
            <ac:spMk id="262" creationId="{00000000-0000-0000-0000-000000000000}"/>
          </ac:spMkLst>
        </pc:spChg>
        <pc:picChg chg="mod">
          <ac:chgData name="Rebekah Kirman" userId="S::rebekah.ki@srs.ae::edb0bed8-7b1f-4a27-89c9-3d3e8ba5d60c" providerId="AD" clId="Web-{5B277DAA-241F-46B6-A502-424BC43CC1D3}" dt="2022-03-15T04:50:34.407" v="600" actId="1076"/>
          <ac:picMkLst>
            <pc:docMk/>
            <pc:sldMk cId="3505235530" sldId="263"/>
            <ac:picMk id="3" creationId="{00000000-0000-0000-0000-000000000000}"/>
          </ac:picMkLst>
        </pc:picChg>
        <pc:picChg chg="del">
          <ac:chgData name="Rebekah Kirman" userId="S::rebekah.ki@srs.ae::edb0bed8-7b1f-4a27-89c9-3d3e8ba5d60c" providerId="AD" clId="Web-{5B277DAA-241F-46B6-A502-424BC43CC1D3}" dt="2022-03-15T04:50:13.359" v="593"/>
          <ac:picMkLst>
            <pc:docMk/>
            <pc:sldMk cId="3505235530" sldId="263"/>
            <ac:picMk id="4" creationId="{00000000-0000-0000-0000-000000000000}"/>
          </ac:picMkLst>
        </pc:picChg>
        <pc:picChg chg="mod">
          <ac:chgData name="Rebekah Kirman" userId="S::rebekah.ki@srs.ae::edb0bed8-7b1f-4a27-89c9-3d3e8ba5d60c" providerId="AD" clId="Web-{5B277DAA-241F-46B6-A502-424BC43CC1D3}" dt="2022-03-15T05:42:18.561" v="1082" actId="14100"/>
          <ac:picMkLst>
            <pc:docMk/>
            <pc:sldMk cId="3505235530" sldId="263"/>
            <ac:picMk id="5" creationId="{00000000-0000-0000-0000-000000000000}"/>
          </ac:picMkLst>
        </pc:picChg>
      </pc:sldChg>
      <pc:sldMasterChg chg="add addSldLayout">
        <pc:chgData name="Rebekah Kirman" userId="S::rebekah.ki@srs.ae::edb0bed8-7b1f-4a27-89c9-3d3e8ba5d60c" providerId="AD" clId="Web-{5B277DAA-241F-46B6-A502-424BC43CC1D3}" dt="2022-03-15T04:48:20.993" v="568"/>
        <pc:sldMasterMkLst>
          <pc:docMk/>
          <pc:sldMasterMk cId="0" sldId="2147483648"/>
        </pc:sldMasterMkLst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59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62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0" sldId="2147483648"/>
            <pc:sldLayoutMk cId="3904710676" sldId="2147483665"/>
          </pc:sldLayoutMkLst>
        </pc:sldLayoutChg>
      </pc:sldMasterChg>
      <pc:sldMasterChg chg="replId modSldLayout">
        <pc:chgData name="Rebekah Kirman" userId="S::rebekah.ki@srs.ae::edb0bed8-7b1f-4a27-89c9-3d3e8ba5d60c" providerId="AD" clId="Web-{5B277DAA-241F-46B6-A502-424BC43CC1D3}" dt="2022-03-15T04:48:20.993" v="568"/>
        <pc:sldMasterMkLst>
          <pc:docMk/>
          <pc:sldMasterMk cId="3655618260" sldId="2147483672"/>
        </pc:sldMasterMkLst>
        <pc:sldLayoutChg chg="replI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3655618260" sldId="2147483672"/>
            <pc:sldLayoutMk cId="643202307" sldId="2147483673"/>
          </pc:sldLayoutMkLst>
        </pc:sldLayoutChg>
        <pc:sldLayoutChg chg="replI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3655618260" sldId="2147483672"/>
            <pc:sldLayoutMk cId="2018182673" sldId="2147483674"/>
          </pc:sldLayoutMkLst>
        </pc:sldLayoutChg>
        <pc:sldLayoutChg chg="replI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3655618260" sldId="2147483672"/>
            <pc:sldLayoutMk cId="1750051642" sldId="2147483675"/>
          </pc:sldLayoutMkLst>
        </pc:sldLayoutChg>
        <pc:sldLayoutChg chg="replId">
          <pc:chgData name="Rebekah Kirman" userId="S::rebekah.ki@srs.ae::edb0bed8-7b1f-4a27-89c9-3d3e8ba5d60c" providerId="AD" clId="Web-{5B277DAA-241F-46B6-A502-424BC43CC1D3}" dt="2022-03-15T04:48:20.993" v="568"/>
          <pc:sldLayoutMkLst>
            <pc:docMk/>
            <pc:sldMasterMk cId="3655618260" sldId="2147483672"/>
            <pc:sldLayoutMk cId="509543932" sldId="2147483676"/>
          </pc:sldLayoutMkLst>
        </pc:sldLayoutChg>
      </pc:sldMasterChg>
    </pc:docChg>
  </pc:docChgLst>
  <pc:docChgLst>
    <pc:chgData name="Guest User" userId="S::urn:spo:anon#0f3d9b7ef5508cc7c28b3e0461c88178ac8f4fe8e993c59f201a7cf14141082a::" providerId="AD" clId="Web-{75B3F9DC-655C-0EF6-0DA3-014917E7209E}"/>
    <pc:docChg chg="modSld">
      <pc:chgData name="Guest User" userId="S::urn:spo:anon#0f3d9b7ef5508cc7c28b3e0461c88178ac8f4fe8e993c59f201a7cf14141082a::" providerId="AD" clId="Web-{75B3F9DC-655C-0EF6-0DA3-014917E7209E}" dt="2022-03-17T04:09:47.431" v="145" actId="1076"/>
      <pc:docMkLst>
        <pc:docMk/>
      </pc:docMkLst>
      <pc:sldChg chg="addSp modSp">
        <pc:chgData name="Guest User" userId="S::urn:spo:anon#0f3d9b7ef5508cc7c28b3e0461c88178ac8f4fe8e993c59f201a7cf14141082a::" providerId="AD" clId="Web-{75B3F9DC-655C-0EF6-0DA3-014917E7209E}" dt="2022-03-17T04:09:47.431" v="145" actId="1076"/>
        <pc:sldMkLst>
          <pc:docMk/>
          <pc:sldMk cId="4161073162" sldId="257"/>
        </pc:sldMkLst>
        <pc:spChg chg="mod">
          <ac:chgData name="Guest User" userId="S::urn:spo:anon#0f3d9b7ef5508cc7c28b3e0461c88178ac8f4fe8e993c59f201a7cf14141082a::" providerId="AD" clId="Web-{75B3F9DC-655C-0EF6-0DA3-014917E7209E}" dt="2022-03-17T04:02:18.206" v="10" actId="20577"/>
          <ac:spMkLst>
            <pc:docMk/>
            <pc:sldMk cId="4161073162" sldId="257"/>
            <ac:spMk id="14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9:21.712" v="139" actId="1076"/>
          <ac:spMkLst>
            <pc:docMk/>
            <pc:sldMk cId="4161073162" sldId="257"/>
            <ac:spMk id="16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9:43.619" v="143" actId="1076"/>
          <ac:spMkLst>
            <pc:docMk/>
            <pc:sldMk cId="4161073162" sldId="257"/>
            <ac:spMk id="17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3:28.583" v="47" actId="14100"/>
          <ac:spMkLst>
            <pc:docMk/>
            <pc:sldMk cId="4161073162" sldId="257"/>
            <ac:spMk id="18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9:42.650" v="140" actId="1076"/>
          <ac:spMkLst>
            <pc:docMk/>
            <pc:sldMk cId="4161073162" sldId="257"/>
            <ac:spMk id="19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9:43.587" v="142" actId="1076"/>
          <ac:spMkLst>
            <pc:docMk/>
            <pc:sldMk cId="4161073162" sldId="257"/>
            <ac:spMk id="20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4:23.429" v="69" actId="20577"/>
          <ac:spMkLst>
            <pc:docMk/>
            <pc:sldMk cId="4161073162" sldId="257"/>
            <ac:spMk id="22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9:47.431" v="145" actId="1076"/>
          <ac:spMkLst>
            <pc:docMk/>
            <pc:sldMk cId="4161073162" sldId="257"/>
            <ac:spMk id="23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9:43.666" v="144" actId="1076"/>
          <ac:spMkLst>
            <pc:docMk/>
            <pc:sldMk cId="4161073162" sldId="257"/>
            <ac:spMk id="24" creationId="{00000000-0000-0000-0000-000000000000}"/>
          </ac:spMkLst>
        </pc:spChg>
        <pc:spChg chg="mod">
          <ac:chgData name="Guest User" userId="S::urn:spo:anon#0f3d9b7ef5508cc7c28b3e0461c88178ac8f4fe8e993c59f201a7cf14141082a::" providerId="AD" clId="Web-{75B3F9DC-655C-0EF6-0DA3-014917E7209E}" dt="2022-03-17T04:02:44.941" v="28" actId="20577"/>
          <ac:spMkLst>
            <pc:docMk/>
            <pc:sldMk cId="4161073162" sldId="257"/>
            <ac:spMk id="45" creationId="{00000000-0000-0000-0000-000000000000}"/>
          </ac:spMkLst>
        </pc:spChg>
        <pc:picChg chg="add mod">
          <ac:chgData name="Guest User" userId="S::urn:spo:anon#0f3d9b7ef5508cc7c28b3e0461c88178ac8f4fe8e993c59f201a7cf14141082a::" providerId="AD" clId="Web-{75B3F9DC-655C-0EF6-0DA3-014917E7209E}" dt="2022-03-17T04:09:05.242" v="137" actId="1076"/>
          <ac:picMkLst>
            <pc:docMk/>
            <pc:sldMk cId="4161073162" sldId="257"/>
            <ac:picMk id="3" creationId="{FEEC0576-C89F-422C-8CD9-C6DD6E589E97}"/>
          </ac:picMkLst>
        </pc:picChg>
      </pc:sldChg>
    </pc:docChg>
  </pc:docChgLst>
  <pc:docChgLst>
    <pc:chgData name="Paul Ryan" userId="S::paul.ry@srs.ae::9a3ef46e-6d64-4a91-91b8-2e1a3957dd83" providerId="AD" clId="Web-{CF169C27-31D7-D080-C0F4-F5CF7C23518D}"/>
    <pc:docChg chg="modSld">
      <pc:chgData name="Paul Ryan" userId="S::paul.ry@srs.ae::9a3ef46e-6d64-4a91-91b8-2e1a3957dd83" providerId="AD" clId="Web-{CF169C27-31D7-D080-C0F4-F5CF7C23518D}" dt="2022-03-23T13:13:27.619" v="1" actId="14100"/>
      <pc:docMkLst>
        <pc:docMk/>
      </pc:docMkLst>
      <pc:sldChg chg="modSp">
        <pc:chgData name="Paul Ryan" userId="S::paul.ry@srs.ae::9a3ef46e-6d64-4a91-91b8-2e1a3957dd83" providerId="AD" clId="Web-{CF169C27-31D7-D080-C0F4-F5CF7C23518D}" dt="2022-03-23T13:13:27.619" v="1" actId="14100"/>
        <pc:sldMkLst>
          <pc:docMk/>
          <pc:sldMk cId="4161073162" sldId="257"/>
        </pc:sldMkLst>
        <pc:spChg chg="mod">
          <ac:chgData name="Paul Ryan" userId="S::paul.ry@srs.ae::9a3ef46e-6d64-4a91-91b8-2e1a3957dd83" providerId="AD" clId="Web-{CF169C27-31D7-D080-C0F4-F5CF7C23518D}" dt="2022-03-23T13:13:27.619" v="1" actId="14100"/>
          <ac:spMkLst>
            <pc:docMk/>
            <pc:sldMk cId="4161073162" sldId="257"/>
            <ac:spMk id="5" creationId="{00000000-0000-0000-0000-000000000000}"/>
          </ac:spMkLst>
        </pc:spChg>
      </pc:sldChg>
    </pc:docChg>
  </pc:docChgLst>
  <pc:docChgLst>
    <pc:chgData name="Rebekah Kirman" userId="S::rebekah.ki@srs.ae::edb0bed8-7b1f-4a27-89c9-3d3e8ba5d60c" providerId="AD" clId="Web-{F4B23863-009C-9DE2-94D6-9778B31C7F26}"/>
    <pc:docChg chg="delSld modSld modSection">
      <pc:chgData name="Rebekah Kirman" userId="S::rebekah.ki@srs.ae::edb0bed8-7b1f-4a27-89c9-3d3e8ba5d60c" providerId="AD" clId="Web-{F4B23863-009C-9DE2-94D6-9778B31C7F26}" dt="2022-03-21T04:36:01.634" v="44"/>
      <pc:docMkLst>
        <pc:docMk/>
      </pc:docMkLst>
      <pc:sldChg chg="addSp delSp modSp del">
        <pc:chgData name="Rebekah Kirman" userId="S::rebekah.ki@srs.ae::edb0bed8-7b1f-4a27-89c9-3d3e8ba5d60c" providerId="AD" clId="Web-{F4B23863-009C-9DE2-94D6-9778B31C7F26}" dt="2022-03-21T04:36:01.634" v="44"/>
        <pc:sldMkLst>
          <pc:docMk/>
          <pc:sldMk cId="1785517500" sldId="260"/>
        </pc:sldMkLst>
        <pc:spChg chg="mod">
          <ac:chgData name="Rebekah Kirman" userId="S::rebekah.ki@srs.ae::edb0bed8-7b1f-4a27-89c9-3d3e8ba5d60c" providerId="AD" clId="Web-{F4B23863-009C-9DE2-94D6-9778B31C7F26}" dt="2022-03-21T04:22:45.991" v="40" actId="20577"/>
          <ac:spMkLst>
            <pc:docMk/>
            <pc:sldMk cId="1785517500" sldId="260"/>
            <ac:spMk id="2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13.889" v="0" actId="14100"/>
          <ac:spMkLst>
            <pc:docMk/>
            <pc:sldMk cId="1785517500" sldId="260"/>
            <ac:spMk id="4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23.327" v="3" actId="20577"/>
          <ac:spMkLst>
            <pc:docMk/>
            <pc:sldMk cId="1785517500" sldId="260"/>
            <ac:spMk id="5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26.936" v="4" actId="14100"/>
          <ac:spMkLst>
            <pc:docMk/>
            <pc:sldMk cId="1785517500" sldId="260"/>
            <ac:spMk id="6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30.186" v="5" actId="1076"/>
          <ac:spMkLst>
            <pc:docMk/>
            <pc:sldMk cId="1785517500" sldId="260"/>
            <ac:spMk id="7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35.577" v="6" actId="14100"/>
          <ac:spMkLst>
            <pc:docMk/>
            <pc:sldMk cId="1785517500" sldId="260"/>
            <ac:spMk id="8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37.999" v="7" actId="1076"/>
          <ac:spMkLst>
            <pc:docMk/>
            <pc:sldMk cId="1785517500" sldId="260"/>
            <ac:spMk id="9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22:18.334" v="35" actId="14100"/>
          <ac:spMkLst>
            <pc:docMk/>
            <pc:sldMk cId="1785517500" sldId="260"/>
            <ac:spMk id="10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22:25.584" v="36" actId="14100"/>
          <ac:spMkLst>
            <pc:docMk/>
            <pc:sldMk cId="1785517500" sldId="260"/>
            <ac:spMk id="12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20:01.452" v="15" actId="20577"/>
          <ac:spMkLst>
            <pc:docMk/>
            <pc:sldMk cId="1785517500" sldId="260"/>
            <ac:spMk id="14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23:40.742" v="41" actId="1076"/>
          <ac:spMkLst>
            <pc:docMk/>
            <pc:sldMk cId="1785517500" sldId="260"/>
            <ac:spMk id="17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20:06.218" v="18" actId="20577"/>
          <ac:spMkLst>
            <pc:docMk/>
            <pc:sldMk cId="1785517500" sldId="260"/>
            <ac:spMk id="18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20:09.609" v="21" actId="20577"/>
          <ac:spMkLst>
            <pc:docMk/>
            <pc:sldMk cId="1785517500" sldId="260"/>
            <ac:spMk id="19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20:12.641" v="24" actId="20577"/>
          <ac:spMkLst>
            <pc:docMk/>
            <pc:sldMk cId="1785517500" sldId="260"/>
            <ac:spMk id="20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45.155" v="9" actId="14100"/>
          <ac:spMkLst>
            <pc:docMk/>
            <pc:sldMk cId="1785517500" sldId="260"/>
            <ac:spMk id="33" creationId="{00000000-0000-0000-0000-000000000000}"/>
          </ac:spMkLst>
        </pc:spChg>
        <pc:spChg chg="mod">
          <ac:chgData name="Rebekah Kirman" userId="S::rebekah.ki@srs.ae::edb0bed8-7b1f-4a27-89c9-3d3e8ba5d60c" providerId="AD" clId="Web-{F4B23863-009C-9DE2-94D6-9778B31C7F26}" dt="2022-03-21T04:19:50.249" v="11" actId="20577"/>
          <ac:spMkLst>
            <pc:docMk/>
            <pc:sldMk cId="1785517500" sldId="260"/>
            <ac:spMk id="34" creationId="{00000000-0000-0000-0000-000000000000}"/>
          </ac:spMkLst>
        </pc:spChg>
        <pc:spChg chg="del">
          <ac:chgData name="Rebekah Kirman" userId="S::rebekah.ki@srs.ae::edb0bed8-7b1f-4a27-89c9-3d3e8ba5d60c" providerId="AD" clId="Web-{F4B23863-009C-9DE2-94D6-9778B31C7F26}" dt="2022-03-21T04:19:57.468" v="13"/>
          <ac:spMkLst>
            <pc:docMk/>
            <pc:sldMk cId="1785517500" sldId="260"/>
            <ac:spMk id="43" creationId="{00000000-0000-0000-0000-000000000000}"/>
          </ac:spMkLst>
        </pc:spChg>
        <pc:spChg chg="del">
          <ac:chgData name="Rebekah Kirman" userId="S::rebekah.ki@srs.ae::edb0bed8-7b1f-4a27-89c9-3d3e8ba5d60c" providerId="AD" clId="Web-{F4B23863-009C-9DE2-94D6-9778B31C7F26}" dt="2022-03-21T04:19:55.405" v="12"/>
          <ac:spMkLst>
            <pc:docMk/>
            <pc:sldMk cId="1785517500" sldId="260"/>
            <ac:spMk id="44" creationId="{00000000-0000-0000-0000-000000000000}"/>
          </ac:spMkLst>
        </pc:spChg>
        <pc:spChg chg="add mod">
          <ac:chgData name="Rebekah Kirman" userId="S::rebekah.ki@srs.ae::edb0bed8-7b1f-4a27-89c9-3d3e8ba5d60c" providerId="AD" clId="Web-{F4B23863-009C-9DE2-94D6-9778B31C7F26}" dt="2022-03-21T04:23:46.508" v="42" actId="1076"/>
          <ac:spMkLst>
            <pc:docMk/>
            <pc:sldMk cId="1785517500" sldId="260"/>
            <ac:spMk id="51" creationId="{FB11A837-71AA-4E3B-9A7A-48036C302D03}"/>
          </ac:spMkLst>
        </pc:spChg>
        <pc:spChg chg="add mod">
          <ac:chgData name="Rebekah Kirman" userId="S::rebekah.ki@srs.ae::edb0bed8-7b1f-4a27-89c9-3d3e8ba5d60c" providerId="AD" clId="Web-{F4B23863-009C-9DE2-94D6-9778B31C7F26}" dt="2022-03-21T04:23:47.992" v="43" actId="1076"/>
          <ac:spMkLst>
            <pc:docMk/>
            <pc:sldMk cId="1785517500" sldId="260"/>
            <ac:spMk id="52" creationId="{46D0CE48-345F-4699-B342-B60F9BF6CA56}"/>
          </ac:spMkLst>
        </pc:spChg>
        <pc:spChg chg="add mod">
          <ac:chgData name="Rebekah Kirman" userId="S::rebekah.ki@srs.ae::edb0bed8-7b1f-4a27-89c9-3d3e8ba5d60c" providerId="AD" clId="Web-{F4B23863-009C-9DE2-94D6-9778B31C7F26}" dt="2022-03-21T04:20:37.988" v="31" actId="1076"/>
          <ac:spMkLst>
            <pc:docMk/>
            <pc:sldMk cId="1785517500" sldId="260"/>
            <ac:spMk id="53" creationId="{BADB874C-D6EF-4DB2-AA73-3F897A5C4198}"/>
          </ac:spMkLst>
        </pc:spChg>
        <pc:spChg chg="add mod">
          <ac:chgData name="Rebekah Kirman" userId="S::rebekah.ki@srs.ae::edb0bed8-7b1f-4a27-89c9-3d3e8ba5d60c" providerId="AD" clId="Web-{F4B23863-009C-9DE2-94D6-9778B31C7F26}" dt="2022-03-21T04:20:41.801" v="33" actId="1076"/>
          <ac:spMkLst>
            <pc:docMk/>
            <pc:sldMk cId="1785517500" sldId="260"/>
            <ac:spMk id="54" creationId="{79A4CF45-5DBB-42BD-A0D2-B778CD6F82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599F-F1E3-4C0A-A97B-0368153B2452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453BF-44FD-4DF2-9730-7CC69E264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02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41735" y="1544836"/>
            <a:ext cx="8822531" cy="2321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765" spc="-58"/>
            </a:lvl1pPr>
          </a:lstStyle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1735" y="3750469"/>
            <a:ext cx="8822531" cy="1023417"/>
          </a:xfrm>
          <a:prstGeom prst="rect">
            <a:avLst/>
          </a:prstGeom>
        </p:spPr>
        <p:txBody>
          <a:bodyPr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1735" y="5913855"/>
            <a:ext cx="8822531" cy="301824"/>
          </a:xfrm>
          <a:prstGeom prst="rect">
            <a:avLst/>
          </a:prstGeom>
        </p:spPr>
        <p:txBody>
          <a:bodyPr/>
          <a:lstStyle>
            <a:lvl1pPr marL="0" indent="0" algn="ctr" defTabSz="412735">
              <a:lnSpc>
                <a:spcPct val="100000"/>
              </a:lnSpc>
              <a:spcBef>
                <a:spcPts val="0"/>
              </a:spcBef>
              <a:buSzTx/>
              <a:buNone/>
              <a:defRPr sz="1406" spc="-13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7745" y="6388393"/>
            <a:ext cx="251672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>
            <a:spLocks noGrp="1"/>
          </p:cNvSpPr>
          <p:nvPr>
            <p:ph type="pic" idx="21"/>
          </p:nvPr>
        </p:nvSpPr>
        <p:spPr>
          <a:xfrm>
            <a:off x="-1006078" y="-419695"/>
            <a:ext cx="11908482" cy="73282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41735" y="1544836"/>
            <a:ext cx="8822531" cy="2321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765" spc="-5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1735" y="3750469"/>
            <a:ext cx="8822531" cy="1024560"/>
          </a:xfrm>
          <a:prstGeom prst="rect">
            <a:avLst/>
          </a:prstGeom>
        </p:spPr>
        <p:txBody>
          <a:bodyPr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672" spc="-27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41735" y="5911453"/>
            <a:ext cx="8822531" cy="301823"/>
          </a:xfrm>
          <a:prstGeom prst="rect">
            <a:avLst/>
          </a:prstGeom>
        </p:spPr>
        <p:txBody>
          <a:bodyPr/>
          <a:lstStyle>
            <a:lvl1pPr marL="0" indent="0" algn="ctr" defTabSz="412735">
              <a:lnSpc>
                <a:spcPct val="100000"/>
              </a:lnSpc>
              <a:spcBef>
                <a:spcPts val="0"/>
              </a:spcBef>
              <a:buSzTx/>
              <a:buNone/>
              <a:defRPr sz="1406" spc="-13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7745" y="6388393"/>
            <a:ext cx="251672" cy="254044"/>
          </a:xfrm>
          <a:prstGeom prst="rect">
            <a:avLst/>
          </a:prstGeom>
        </p:spPr>
        <p:txBody>
          <a:bodyPr/>
          <a:lstStyle>
            <a:lvl1pPr defTabSz="410751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>
            <a:spLocks noGrp="1"/>
          </p:cNvSpPr>
          <p:nvPr>
            <p:ph type="pic" idx="21"/>
          </p:nvPr>
        </p:nvSpPr>
        <p:spPr>
          <a:xfrm>
            <a:off x="2610933" y="535781"/>
            <a:ext cx="9056705" cy="5572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41892" y="2005168"/>
            <a:ext cx="3853195" cy="146848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1892" y="3357562"/>
            <a:ext cx="3853195" cy="2750344"/>
          </a:xfrm>
          <a:prstGeom prst="rect">
            <a:avLst/>
          </a:prstGeom>
        </p:spPr>
        <p:txBody>
          <a:bodyPr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1735" y="1058118"/>
            <a:ext cx="8822531" cy="443628"/>
          </a:xfrm>
          <a:prstGeom prst="rect">
            <a:avLst/>
          </a:prstGeom>
        </p:spPr>
        <p:txBody>
          <a:bodyPr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39102" y="260112"/>
            <a:ext cx="3849781" cy="1427599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1734" y="2399109"/>
            <a:ext cx="3850184" cy="3703426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1734" y="1595378"/>
            <a:ext cx="3850184" cy="443628"/>
          </a:xfrm>
          <a:prstGeom prst="rect">
            <a:avLst/>
          </a:prstGeom>
        </p:spPr>
        <p:txBody>
          <a:bodyPr anchor="ctr"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Image"/>
          <p:cNvSpPr>
            <a:spLocks noGrp="1"/>
          </p:cNvSpPr>
          <p:nvPr>
            <p:ph type="pic" idx="22"/>
          </p:nvPr>
        </p:nvSpPr>
        <p:spPr>
          <a:xfrm>
            <a:off x="4454569" y="535781"/>
            <a:ext cx="5369433" cy="5572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541735" y="1723430"/>
            <a:ext cx="8822531" cy="3125391"/>
          </a:xfrm>
          <a:prstGeom prst="rect">
            <a:avLst/>
          </a:prstGeom>
        </p:spPr>
        <p:txBody>
          <a:bodyPr anchor="ctr"/>
          <a:lstStyle>
            <a:lvl1pPr defTabSz="580409">
              <a:lnSpc>
                <a:spcPct val="80000"/>
              </a:lnSpc>
              <a:defRPr sz="5765" spc="-58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7745" y="6388393"/>
            <a:ext cx="251672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41735" y="2107630"/>
            <a:ext cx="8822531" cy="4250532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1195"/>
              </a:spcBef>
              <a:buSzTx/>
              <a:buNone/>
              <a:defRPr sz="3094" spc="-62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412735">
              <a:lnSpc>
                <a:spcPct val="100000"/>
              </a:lnSpc>
              <a:spcBef>
                <a:spcPts val="1195"/>
              </a:spcBef>
              <a:buSzTx/>
              <a:buNone/>
              <a:defRPr sz="3094" spc="-62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412735">
              <a:lnSpc>
                <a:spcPct val="100000"/>
              </a:lnSpc>
              <a:spcBef>
                <a:spcPts val="1195"/>
              </a:spcBef>
              <a:buSzTx/>
              <a:buNone/>
              <a:defRPr sz="3094" spc="-62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412735">
              <a:lnSpc>
                <a:spcPct val="100000"/>
              </a:lnSpc>
              <a:spcBef>
                <a:spcPts val="1195"/>
              </a:spcBef>
              <a:buSzTx/>
              <a:buNone/>
              <a:defRPr sz="3094" spc="-62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412735">
              <a:lnSpc>
                <a:spcPct val="100000"/>
              </a:lnSpc>
              <a:spcBef>
                <a:spcPts val="1195"/>
              </a:spcBef>
              <a:buSzTx/>
              <a:buNone/>
              <a:defRPr sz="3094" spc="-62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541735" y="276820"/>
            <a:ext cx="8822531" cy="821531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1735" y="1058118"/>
            <a:ext cx="8822531" cy="443628"/>
          </a:xfrm>
          <a:prstGeom prst="rect">
            <a:avLst/>
          </a:prstGeom>
        </p:spPr>
        <p:txBody>
          <a:bodyPr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2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41735" y="1723430"/>
            <a:ext cx="8822531" cy="31253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765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765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765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765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765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1735" y="1354277"/>
            <a:ext cx="8822531" cy="292291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109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109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109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109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109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1735" y="3955366"/>
            <a:ext cx="8822531" cy="443628"/>
          </a:xfrm>
          <a:prstGeom prst="rect">
            <a:avLst/>
          </a:prstGeom>
        </p:spPr>
        <p:txBody>
          <a:bodyPr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1735" y="5056659"/>
            <a:ext cx="8822531" cy="443628"/>
          </a:xfrm>
          <a:prstGeom prst="rect">
            <a:avLst/>
          </a:prstGeom>
        </p:spPr>
        <p:txBody>
          <a:bodyPr anchor="ctr"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1735" y="1928812"/>
            <a:ext cx="8822531" cy="2544961"/>
          </a:xfrm>
          <a:prstGeom prst="rect">
            <a:avLst/>
          </a:prstGeom>
        </p:spPr>
        <p:txBody>
          <a:bodyPr anchor="ctr"/>
          <a:lstStyle>
            <a:lvl1pPr marL="0" indent="0" algn="ctr" defTabSz="410751">
              <a:lnSpc>
                <a:spcPct val="80000"/>
              </a:lnSpc>
              <a:spcBef>
                <a:spcPts val="0"/>
              </a:spcBef>
              <a:buSzTx/>
              <a:buNone/>
              <a:defRPr sz="4078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410751">
              <a:lnSpc>
                <a:spcPct val="80000"/>
              </a:lnSpc>
              <a:spcBef>
                <a:spcPts val="0"/>
              </a:spcBef>
              <a:buSzTx/>
              <a:buNone/>
              <a:defRPr sz="4078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410751">
              <a:lnSpc>
                <a:spcPct val="80000"/>
              </a:lnSpc>
              <a:spcBef>
                <a:spcPts val="0"/>
              </a:spcBef>
              <a:buSzTx/>
              <a:buNone/>
              <a:defRPr sz="4078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410751">
              <a:lnSpc>
                <a:spcPct val="80000"/>
              </a:lnSpc>
              <a:spcBef>
                <a:spcPts val="0"/>
              </a:spcBef>
              <a:buSzTx/>
              <a:buNone/>
              <a:defRPr sz="4078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410751">
              <a:lnSpc>
                <a:spcPct val="80000"/>
              </a:lnSpc>
              <a:spcBef>
                <a:spcPts val="0"/>
              </a:spcBef>
              <a:buSzTx/>
              <a:buNone/>
              <a:defRPr sz="4078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15009552_2264x1509.jpeg"/>
          <p:cNvSpPr>
            <a:spLocks noGrp="1"/>
          </p:cNvSpPr>
          <p:nvPr>
            <p:ph type="pic" sz="quarter" idx="21"/>
          </p:nvPr>
        </p:nvSpPr>
        <p:spPr>
          <a:xfrm>
            <a:off x="5026105" y="535782"/>
            <a:ext cx="4353223" cy="26783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740519873_3318x2212.jpeg"/>
          <p:cNvSpPr>
            <a:spLocks noGrp="1"/>
          </p:cNvSpPr>
          <p:nvPr>
            <p:ph type="pic" idx="22"/>
          </p:nvPr>
        </p:nvSpPr>
        <p:spPr>
          <a:xfrm>
            <a:off x="-1818680" y="535781"/>
            <a:ext cx="9054703" cy="5572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941297804_1296x1457.jpg"/>
          <p:cNvSpPr>
            <a:spLocks noGrp="1"/>
          </p:cNvSpPr>
          <p:nvPr>
            <p:ph type="pic" sz="half" idx="23"/>
          </p:nvPr>
        </p:nvSpPr>
        <p:spPr>
          <a:xfrm>
            <a:off x="5074474" y="2557550"/>
            <a:ext cx="4256485" cy="44171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7165" y="6388393"/>
            <a:ext cx="251672" cy="2540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>
            <a:spLocks noGrp="1"/>
          </p:cNvSpPr>
          <p:nvPr>
            <p:ph type="pic" idx="21"/>
          </p:nvPr>
        </p:nvSpPr>
        <p:spPr>
          <a:xfrm>
            <a:off x="425649" y="535781"/>
            <a:ext cx="9054703" cy="5572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22009" lvl="0" indent="-316507" algn="l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44018" lvl="1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66027" lvl="2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88037" lvl="3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10046" lvl="4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32055" lvl="5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54064" lvl="6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76073" lvl="7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98082" lvl="8" indent="-316507" algn="l">
              <a:lnSpc>
                <a:spcPct val="90000"/>
              </a:lnSpc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9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16C6-1377-4419-997A-2FEAD9D9B1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41735" y="2107406"/>
            <a:ext cx="8822531" cy="425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41735" y="279797"/>
            <a:ext cx="8822531" cy="82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4585" y="6388393"/>
            <a:ext cx="251672" cy="2540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84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</p:sldLayoutIdLst>
  <p:transition spd="med"/>
  <p:txStyles>
    <p:titleStyle>
      <a:lvl1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122332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78" b="0" i="0" u="none" strike="noStrike" cap="none" spc="-41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276810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553621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830431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107242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384052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1660863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1937673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2214484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2491294" marR="0" indent="-276810" algn="l" defTabSz="1223324" rtl="0" latinLnBrk="0">
        <a:lnSpc>
          <a:spcPct val="90000"/>
        </a:lnSpc>
        <a:spcBef>
          <a:spcPts val="1406"/>
        </a:spcBef>
        <a:spcAft>
          <a:spcPts val="0"/>
        </a:spcAft>
        <a:buClrTx/>
        <a:buSzPct val="175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1223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4348" y="958428"/>
            <a:ext cx="1163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1207" y="2402155"/>
            <a:ext cx="53134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iro" panose="00000500000000000000" pitchFamily="2" charset="-78"/>
                <a:cs typeface="Cairo"/>
              </a:rPr>
              <a:t>CYCLE FOUR 2022</a:t>
            </a:r>
          </a:p>
        </p:txBody>
      </p:sp>
    </p:spTree>
    <p:extLst>
      <p:ext uri="{BB962C8B-B14F-4D97-AF65-F5344CB8AC3E}">
        <p14:creationId xmlns:p14="http://schemas.microsoft.com/office/powerpoint/2010/main" val="165906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3880" y="628396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http://year6homework.weebly.com/</a:t>
            </a:r>
          </a:p>
        </p:txBody>
      </p:sp>
    </p:spTree>
    <p:extLst>
      <p:ext uri="{BB962C8B-B14F-4D97-AF65-F5344CB8AC3E}">
        <p14:creationId xmlns:p14="http://schemas.microsoft.com/office/powerpoint/2010/main" val="181103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58314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YEAR 6 ENGLISH KNOWLEDGE ORGANISER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28450"/>
            <a:ext cx="3255467" cy="993387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0" y="781768"/>
            <a:ext cx="313674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/>
              </a:rPr>
              <a:t>KEY VOCABULARY</a:t>
            </a:r>
            <a:endParaRPr lang="en-US" sz="28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0966" y="903345"/>
            <a:ext cx="3079734" cy="866191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666" y="948502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PRIOR KNOWLEDGE</a:t>
            </a:r>
            <a:endParaRPr lang="en-US" sz="24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6144" y="3346296"/>
            <a:ext cx="3052568" cy="1009286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7342" y="3459243"/>
            <a:ext cx="287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STICKY KNOWLEDGE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769536"/>
            <a:ext cx="3395133" cy="5088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3186" y="4353585"/>
            <a:ext cx="3052568" cy="25044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9721" y="1769536"/>
            <a:ext cx="3176279" cy="2010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50181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8087" y="2019981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Perilous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575840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135" y="3043006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8087" y="3550693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1427" y="2561689"/>
            <a:ext cx="12904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Hazardous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8087" y="3010526"/>
            <a:ext cx="144630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Recognition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5737" y="3532740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Rigorous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2199" y="4503578"/>
            <a:ext cx="278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 biography is a piece of writing that is a true historical piece of writing that tells us about someone’s life.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1675" y="2587545"/>
            <a:ext cx="162559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Risky; dangerous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3467" y="3030834"/>
            <a:ext cx="17106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To be known for doing something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7156" y="3532740"/>
            <a:ext cx="16255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To be extremely careful and thorough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09974" y="4353585"/>
            <a:ext cx="51217" cy="2504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38550" y="4602389"/>
            <a:ext cx="101184" cy="7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35582" y="5326804"/>
            <a:ext cx="101186" cy="7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35582" y="5931642"/>
            <a:ext cx="101187" cy="7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35582" y="6519017"/>
            <a:ext cx="101187" cy="7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15666" y="3779939"/>
            <a:ext cx="3090334" cy="5588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3546" y="3858477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The subjunctive form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29720" y="4337155"/>
            <a:ext cx="3176279" cy="2520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62378" y="5169354"/>
            <a:ext cx="278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Active voice means that a sentence has a subject that acts upon its verb.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3771" y="5729222"/>
            <a:ext cx="27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Passive voice means that a subject is the recipient of a verb’s action.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62377" y="6216706"/>
            <a:ext cx="278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The subjunctive form is used to talk about things that express demands, suggestions or wishes.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32467" y="2081827"/>
            <a:ext cx="162559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Full of danger or risk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23715" y="1767952"/>
            <a:ext cx="51215" cy="2011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67740" y="2016758"/>
            <a:ext cx="101184" cy="7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67740" y="2664397"/>
            <a:ext cx="101186" cy="7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737" y="3346009"/>
            <a:ext cx="101187" cy="7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001932" y="1917945"/>
            <a:ext cx="283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Biographies are non fiction which means that the are based on fact. This means biographers need to do research.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12951" y="2560026"/>
            <a:ext cx="282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When writing in the third person we are writing about someone else (he/ she/ they).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2954" y="3150451"/>
            <a:ext cx="286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When writing in chronological order we write in the order that the events happened. 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FEEC0576-C89F-422C-8CD9-C6DD6E589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99" y="1129297"/>
            <a:ext cx="1658033" cy="2120524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2958" y="4142091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7418" y="4640813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17418" y="5198368"/>
            <a:ext cx="1517650" cy="242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43" y="5739220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8087" y="6315384"/>
            <a:ext cx="1517650" cy="278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63463" y="4123437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Expedition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63463" y="4641178"/>
            <a:ext cx="133487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Fascination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76071" y="5170003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Fraught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20323" y="5712369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Endurance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21046" y="6302579"/>
            <a:ext cx="124208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Meticulous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24593" y="4124626"/>
            <a:ext cx="179917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A journey with a purpose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95286" y="6273630"/>
            <a:ext cx="18855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Showing a lot of attention to detail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07503" y="4547092"/>
            <a:ext cx="19172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To be extremely interested in something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592" y="5128645"/>
            <a:ext cx="16255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Filled with or likely to result in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95287" y="5679734"/>
            <a:ext cx="18854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To withstand a difficult task for a long time</a:t>
            </a:r>
            <a:endParaRPr lang="en-US" sz="12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807" y="4758812"/>
            <a:ext cx="3173368" cy="17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37" y="237932"/>
            <a:ext cx="8543925" cy="58314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5B7F9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YEAR 6 MATHS KNOWLEDGE ORGANISER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18548"/>
            <a:ext cx="3234267" cy="950988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68" y="817029"/>
            <a:ext cx="289560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/>
              </a:rPr>
              <a:t>KEY VOCABULARY</a:t>
            </a:r>
            <a:endParaRPr lang="en-US" sz="28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3865" y="982843"/>
            <a:ext cx="3090334" cy="760194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67" y="980302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PRIOR KNOWLEDGE</a:t>
            </a:r>
            <a:endParaRPr lang="en-US" sz="24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3743" y="3616588"/>
            <a:ext cx="3052568" cy="71779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134" y="3597038"/>
            <a:ext cx="320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STICKY KNOWLEDGE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769536"/>
            <a:ext cx="3395133" cy="5088464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93742" y="4353585"/>
            <a:ext cx="3052568" cy="2504415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9721" y="1769536"/>
            <a:ext cx="3176279" cy="2010403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60084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5" y="1923854"/>
            <a:ext cx="148434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Co-ordinate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24042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595388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01" y="4733580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5" y="2789851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Quadrant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5" y="3567945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X-axis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755" y="4701782"/>
            <a:ext cx="11345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Y-axis 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09974" y="4353585"/>
            <a:ext cx="51217" cy="250441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1192" y="4653494"/>
            <a:ext cx="101184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61191" y="5326804"/>
            <a:ext cx="101186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3650589" y="6163805"/>
            <a:ext cx="127687" cy="122018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30864" y="3334752"/>
            <a:ext cx="3169836" cy="564099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4568" y="3337511"/>
            <a:ext cx="3022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/>
                <a:cs typeface="Cairo" panose="00000500000000000000" pitchFamily="2" charset="-78"/>
              </a:rPr>
              <a:t>Translation </a:t>
            </a:r>
            <a:endParaRPr lang="en-US" sz="24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97919" y="3876069"/>
            <a:ext cx="3170979" cy="2923633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811625" y="1767953"/>
            <a:ext cx="40615" cy="1423769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68143" y="1922867"/>
            <a:ext cx="101184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68142" y="2681091"/>
            <a:ext cx="101186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48" y="5793129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" y="5718445"/>
            <a:ext cx="132609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Translation  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34693" y="856097"/>
            <a:ext cx="3133565" cy="718139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64346" y="887985"/>
            <a:ext cx="27948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iro" panose="00000500000000000000" pitchFamily="2" charset="-78"/>
                <a:cs typeface="Cairo"/>
              </a:rPr>
              <a:t>Position and Movement </a:t>
            </a:r>
            <a:endParaRPr lang="en-US" sz="20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25A9E-B34C-4C3A-8C01-406EAA1D5E54}"/>
              </a:ext>
            </a:extLst>
          </p:cNvPr>
          <p:cNvSpPr txBox="1"/>
          <p:nvPr/>
        </p:nvSpPr>
        <p:spPr>
          <a:xfrm>
            <a:off x="14391" y="2347125"/>
            <a:ext cx="29340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Each of a group of numbers used to indicate the position of a point, line, or plane.</a:t>
            </a:r>
            <a:endParaRPr lang="en-US" sz="1200" dirty="0">
              <a:cs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AB338B-EAA6-4C4F-BE20-B712C63F4160}"/>
              </a:ext>
            </a:extLst>
          </p:cNvPr>
          <p:cNvSpPr txBox="1"/>
          <p:nvPr/>
        </p:nvSpPr>
        <p:spPr>
          <a:xfrm>
            <a:off x="-22720" y="31527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Each of four quarters of a circle.</a:t>
            </a:r>
            <a:endParaRPr lang="en-US" sz="1200" dirty="0">
              <a:cs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0AA1AA-E1DA-4894-9322-CB080AC21A0D}"/>
              </a:ext>
            </a:extLst>
          </p:cNvPr>
          <p:cNvSpPr txBox="1"/>
          <p:nvPr/>
        </p:nvSpPr>
        <p:spPr>
          <a:xfrm>
            <a:off x="14371" y="3979475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ea typeface="+mn-lt"/>
                <a:cs typeface="+mn-lt"/>
              </a:rPr>
              <a:t>The principal or horizontal axis of a system of coordinates, points along which have a value of zero for all other coordinates.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887131-3C4A-487A-AD0F-6709FB86F4D8}"/>
              </a:ext>
            </a:extLst>
          </p:cNvPr>
          <p:cNvSpPr txBox="1"/>
          <p:nvPr/>
        </p:nvSpPr>
        <p:spPr>
          <a:xfrm>
            <a:off x="-1539" y="5055345"/>
            <a:ext cx="31142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The secondary or vertical axis of a system of coordinates, points along which have a value of zero for all other coordinates.</a:t>
            </a:r>
            <a:endParaRPr lang="en-US" sz="1200" dirty="0">
              <a:ea typeface="+mn-lt"/>
              <a:cs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BEAE1A-A4BE-45C0-87B5-0FBE1B5BA11C}"/>
              </a:ext>
            </a:extLst>
          </p:cNvPr>
          <p:cNvSpPr txBox="1"/>
          <p:nvPr/>
        </p:nvSpPr>
        <p:spPr>
          <a:xfrm>
            <a:off x="14352" y="607291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The process of moving something from one place to another.</a:t>
            </a:r>
            <a:endParaRPr lang="en-US" sz="1200" dirty="0"/>
          </a:p>
        </p:txBody>
      </p:sp>
      <p:pic>
        <p:nvPicPr>
          <p:cNvPr id="21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2787EDBA-E9AD-4F2D-BD1D-408C63DC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322" y="1621267"/>
            <a:ext cx="2117945" cy="194071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801FA79-F86E-47A4-AD10-B51888C4FBF4}"/>
              </a:ext>
            </a:extLst>
          </p:cNvPr>
          <p:cNvSpPr txBox="1"/>
          <p:nvPr/>
        </p:nvSpPr>
        <p:spPr>
          <a:xfrm>
            <a:off x="3761574" y="444056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cs typeface="Calibri"/>
              </a:rPr>
              <a:t>Co-ordinates can use positive and negative numbers.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CE568E-784B-44DD-BA4F-AB8762A93F3A}"/>
              </a:ext>
            </a:extLst>
          </p:cNvPr>
          <p:cNvSpPr txBox="1"/>
          <p:nvPr/>
        </p:nvSpPr>
        <p:spPr>
          <a:xfrm>
            <a:off x="3761342" y="5150740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cs typeface="Calibri"/>
              </a:rPr>
              <a:t>When writing co-ordinates, you always write the x axis followed by the y axis. 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07DB6D-4DC6-4201-9647-4693A50477A5}"/>
              </a:ext>
            </a:extLst>
          </p:cNvPr>
          <p:cNvSpPr txBox="1"/>
          <p:nvPr/>
        </p:nvSpPr>
        <p:spPr>
          <a:xfrm>
            <a:off x="3761110" y="617360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cs typeface="Calibri"/>
              </a:rPr>
              <a:t>In Maths, translation is a sliding movement. 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2E43E9-81A8-425C-A2F5-C0FCCB4D89E8}"/>
              </a:ext>
            </a:extLst>
          </p:cNvPr>
          <p:cNvSpPr txBox="1"/>
          <p:nvPr/>
        </p:nvSpPr>
        <p:spPr>
          <a:xfrm>
            <a:off x="6989140" y="1769439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cs typeface="Calibri"/>
              </a:rPr>
              <a:t>Co-ordinates are separated with a comma and written in between brackets.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8B166D-1CB3-4D09-BF16-90125CFB3ACB}"/>
              </a:ext>
            </a:extLst>
          </p:cNvPr>
          <p:cNvSpPr txBox="1"/>
          <p:nvPr/>
        </p:nvSpPr>
        <p:spPr>
          <a:xfrm>
            <a:off x="6988716" y="25697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cs typeface="Calibri"/>
              </a:rPr>
              <a:t>Co-ordinates are a combination of 2 numbers. </a:t>
            </a:r>
          </a:p>
        </p:txBody>
      </p:sp>
      <p:pic>
        <p:nvPicPr>
          <p:cNvPr id="23" name="Picture 23" descr="Chart&#10;&#10;Description automatically generated">
            <a:extLst>
              <a:ext uri="{FF2B5EF4-FFF2-40B4-BE49-F238E27FC236}">
                <a16:creationId xmlns:a16="http://schemas.microsoft.com/office/drawing/2014/main" id="{DEA251FB-B579-4DDC-878B-1F977312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83" y="3905847"/>
            <a:ext cx="2171829" cy="187642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CA906ED-2C2A-47E9-8E87-680122BB1F69}"/>
              </a:ext>
            </a:extLst>
          </p:cNvPr>
          <p:cNvSpPr txBox="1"/>
          <p:nvPr/>
        </p:nvSpPr>
        <p:spPr>
          <a:xfrm>
            <a:off x="7025776" y="59351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The rectangle has been translated 2 unites left and up 2 units. 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0441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1009651" y="600810"/>
            <a:ext cx="7886700" cy="53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ctr" anchorCtr="0">
            <a:normAutofit fontScale="90000"/>
          </a:bodyPr>
          <a:lstStyle/>
          <a:p>
            <a:pPr algn="ctr">
              <a:buClr>
                <a:srgbClr val="5B7F95"/>
              </a:buClr>
              <a:buSzPts val="3150"/>
            </a:pPr>
            <a:r>
              <a:rPr lang="en-US" sz="2907" b="1" dirty="0">
                <a:solidFill>
                  <a:srgbClr val="5B7F95"/>
                </a:solidFill>
                <a:latin typeface="Cairo"/>
                <a:ea typeface="Cairo"/>
                <a:cs typeface="Cairo"/>
                <a:sym typeface="Cairo"/>
              </a:rPr>
              <a:t>YEAR 6 MATHS KNOWLEDGE ORGANISER</a:t>
            </a:r>
            <a:br>
              <a:rPr lang="en-US" sz="2907" b="1" dirty="0">
                <a:solidFill>
                  <a:srgbClr val="5B7F95"/>
                </a:solidFill>
                <a:latin typeface="Cairo"/>
                <a:ea typeface="Cairo"/>
                <a:cs typeface="Cairo"/>
                <a:sym typeface="Cairo"/>
              </a:rPr>
            </a:br>
            <a:r>
              <a:rPr lang="en-US" sz="2907" b="1" dirty="0">
                <a:solidFill>
                  <a:srgbClr val="5B7F95"/>
                </a:solidFill>
                <a:latin typeface="Cairo"/>
                <a:ea typeface="Cairo"/>
                <a:cs typeface="Cairo"/>
                <a:sym typeface="Cairo"/>
              </a:rPr>
              <a:t>Graphs and Averages </a:t>
            </a:r>
            <a:endParaRPr sz="2907" b="1" dirty="0">
              <a:solidFill>
                <a:srgbClr val="5B7F9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381001" y="1254176"/>
            <a:ext cx="2990777" cy="637712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5B7F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529494" y="1324118"/>
            <a:ext cx="2672861" cy="39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KEY VOCABULARY</a:t>
            </a:r>
            <a:endParaRPr sz="20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3530770" y="1371001"/>
            <a:ext cx="2817755" cy="51581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Prior Knowledge </a:t>
            </a:r>
            <a:endParaRPr sz="2531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3581989" y="3809152"/>
            <a:ext cx="2938585" cy="69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15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STICKY KNOWLEDGE</a:t>
            </a:r>
            <a:endParaRPr sz="2215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375701" y="1891888"/>
            <a:ext cx="2996165" cy="4712942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6593051" y="1891889"/>
            <a:ext cx="2931950" cy="2375140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381000" y="2029048"/>
            <a:ext cx="1400908" cy="256759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455292" y="2008650"/>
            <a:ext cx="1223882" cy="28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77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Frequency </a:t>
            </a:r>
            <a:endParaRPr sz="1477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370400" y="2589685"/>
            <a:ext cx="1400908" cy="256759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370400" y="3174908"/>
            <a:ext cx="1400908" cy="256759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370400" y="3731438"/>
            <a:ext cx="1400908" cy="426354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"/>
          <p:cNvSpPr txBox="1"/>
          <p:nvPr/>
        </p:nvSpPr>
        <p:spPr>
          <a:xfrm>
            <a:off x="380018" y="2589116"/>
            <a:ext cx="1047260" cy="28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77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Bar Chart </a:t>
            </a:r>
            <a:endParaRPr sz="1477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6" name="Google Shape;246;p5"/>
          <p:cNvSpPr txBox="1"/>
          <p:nvPr/>
        </p:nvSpPr>
        <p:spPr>
          <a:xfrm>
            <a:off x="354588" y="3159361"/>
            <a:ext cx="1047260" cy="28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77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Average </a:t>
            </a:r>
            <a:endParaRPr sz="1477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7" name="Google Shape;247;p5"/>
          <p:cNvSpPr txBox="1"/>
          <p:nvPr/>
        </p:nvSpPr>
        <p:spPr>
          <a:xfrm>
            <a:off x="324700" y="3678441"/>
            <a:ext cx="1353369" cy="5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r>
              <a:rPr lang="en-US" sz="145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 Continuous </a:t>
            </a:r>
          </a:p>
          <a:p>
            <a:pPr>
              <a:spcBef>
                <a:spcPts val="0"/>
              </a:spcBef>
            </a:pPr>
            <a:r>
              <a:rPr lang="en-US" sz="145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Data</a:t>
            </a:r>
            <a:endParaRPr sz="1450" b="1" dirty="0">
              <a:solidFill>
                <a:srgbClr val="253D50"/>
              </a:solidFill>
              <a:latin typeface="Cairo"/>
              <a:ea typeface="Cairo"/>
              <a:cs typeface="Cairo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3713284" y="5172838"/>
            <a:ext cx="47277" cy="1426692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3760562" y="5180820"/>
            <a:ext cx="93402" cy="73269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"/>
          <p:cNvSpPr/>
          <p:nvPr/>
        </p:nvSpPr>
        <p:spPr>
          <a:xfrm flipV="1">
            <a:off x="3755260" y="6034994"/>
            <a:ext cx="98703" cy="38028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6593049" y="4267298"/>
            <a:ext cx="2931950" cy="2326934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3890721" y="5089607"/>
            <a:ext cx="2456736" cy="69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7" b="1" u="sng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Sticky Knowledge 1</a:t>
            </a:r>
          </a:p>
          <a:p>
            <a:pPr>
              <a:spcBef>
                <a:spcPts val="0"/>
              </a:spcBef>
            </a:pPr>
            <a:r>
              <a:rPr lang="en-US" sz="1107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We can use bar graphs to show the relative sizes of many things, such as what type of car people have</a:t>
            </a:r>
            <a:endParaRPr sz="1107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3893258" y="5935225"/>
            <a:ext cx="1500553" cy="23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7" b="1" u="sng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Sticky Knowledge 2</a:t>
            </a:r>
            <a:endParaRPr sz="1107" b="1" u="sng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0" name="Google Shape;243;p5"/>
          <p:cNvSpPr/>
          <p:nvPr/>
        </p:nvSpPr>
        <p:spPr>
          <a:xfrm>
            <a:off x="354499" y="4425766"/>
            <a:ext cx="1400908" cy="256759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47;p5"/>
          <p:cNvSpPr txBox="1"/>
          <p:nvPr/>
        </p:nvSpPr>
        <p:spPr>
          <a:xfrm>
            <a:off x="326194" y="4392779"/>
            <a:ext cx="1199451" cy="28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77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Anomaly </a:t>
            </a:r>
            <a:endParaRPr sz="1477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1908" y="1768308"/>
            <a:ext cx="1584570" cy="602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66" dirty="0">
                <a:latin typeface="Cairo" panose="00000500000000000000" pitchFamily="2" charset="-78"/>
                <a:cs typeface="Cairo" panose="00000500000000000000" pitchFamily="2" charset="-78"/>
              </a:rPr>
              <a:t>How often something occurs.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77612" y="2298880"/>
            <a:ext cx="1584570" cy="602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66" dirty="0">
                <a:latin typeface="Cairo" panose="00000500000000000000" pitchFamily="2" charset="-78"/>
                <a:cs typeface="Cairo" panose="00000500000000000000" pitchFamily="2" charset="-78"/>
              </a:rPr>
              <a:t>Data represented using 2D columns.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77017" y="2876123"/>
            <a:ext cx="1584570" cy="777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66" dirty="0">
                <a:latin typeface="Cairo" panose="00000500000000000000" pitchFamily="2" charset="-78"/>
                <a:cs typeface="Cairo" panose="00000500000000000000" pitchFamily="2" charset="-78"/>
              </a:rPr>
              <a:t>Dividing the total value by the number of values.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7754" y="3556445"/>
            <a:ext cx="1584570" cy="602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66" dirty="0">
                <a:latin typeface="Cairo" panose="00000500000000000000" pitchFamily="2" charset="-78"/>
                <a:cs typeface="Cairo" panose="00000500000000000000" pitchFamily="2" charset="-78"/>
              </a:rPr>
              <a:t>Data that can take any value.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78803" y="4159632"/>
            <a:ext cx="1584570" cy="602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66" dirty="0">
                <a:latin typeface="Cairo" panose="00000500000000000000" pitchFamily="2" charset="-78"/>
                <a:cs typeface="Cairo" panose="00000500000000000000" pitchFamily="2" charset="-78"/>
              </a:rPr>
              <a:t>Something different or abnormal.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097" y="1935510"/>
            <a:ext cx="2511263" cy="2986980"/>
          </a:xfrm>
          <a:prstGeom prst="rect">
            <a:avLst/>
          </a:prstGeom>
        </p:spPr>
      </p:pic>
      <p:sp>
        <p:nvSpPr>
          <p:cNvPr id="50" name="Google Shape;260;p5"/>
          <p:cNvSpPr txBox="1"/>
          <p:nvPr/>
        </p:nvSpPr>
        <p:spPr>
          <a:xfrm>
            <a:off x="3853042" y="6280927"/>
            <a:ext cx="2456736" cy="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/>
                <a:ea typeface="Cairo"/>
                <a:cs typeface="Cairo"/>
              </a:rPr>
              <a:t>One mile is equal to 1.6 kilometers. </a:t>
            </a:r>
          </a:p>
        </p:txBody>
      </p:sp>
      <p:sp>
        <p:nvSpPr>
          <p:cNvPr id="51" name="Google Shape;235;p5"/>
          <p:cNvSpPr/>
          <p:nvPr/>
        </p:nvSpPr>
        <p:spPr>
          <a:xfrm>
            <a:off x="6512818" y="1359895"/>
            <a:ext cx="2817755" cy="51581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2531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Types of Graphs </a:t>
            </a:r>
            <a:endParaRPr sz="2531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61" y="4849449"/>
            <a:ext cx="3036504" cy="1757140"/>
          </a:xfrm>
          <a:prstGeom prst="rect">
            <a:avLst/>
          </a:prstGeom>
        </p:spPr>
      </p:pic>
      <p:sp>
        <p:nvSpPr>
          <p:cNvPr id="38" name="Google Shape;239;p5">
            <a:extLst>
              <a:ext uri="{FF2B5EF4-FFF2-40B4-BE49-F238E27FC236}">
                <a16:creationId xmlns:a16="http://schemas.microsoft.com/office/drawing/2014/main" id="{E0CAE795-FB83-4909-93AC-371C3B684023}"/>
              </a:ext>
            </a:extLst>
          </p:cNvPr>
          <p:cNvSpPr/>
          <p:nvPr/>
        </p:nvSpPr>
        <p:spPr>
          <a:xfrm>
            <a:off x="3523856" y="1891886"/>
            <a:ext cx="2931950" cy="2385741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35;p5">
            <a:extLst>
              <a:ext uri="{FF2B5EF4-FFF2-40B4-BE49-F238E27FC236}">
                <a16:creationId xmlns:a16="http://schemas.microsoft.com/office/drawing/2014/main" id="{DA0F5E7F-2182-4067-B2A2-FACFA439EEF1}"/>
              </a:ext>
            </a:extLst>
          </p:cNvPr>
          <p:cNvSpPr/>
          <p:nvPr/>
        </p:nvSpPr>
        <p:spPr>
          <a:xfrm>
            <a:off x="3477549" y="4577407"/>
            <a:ext cx="2817755" cy="51581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2531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Sticky Knowledge </a:t>
            </a:r>
            <a:endParaRPr sz="2531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52;p5">
            <a:extLst>
              <a:ext uri="{FF2B5EF4-FFF2-40B4-BE49-F238E27FC236}">
                <a16:creationId xmlns:a16="http://schemas.microsoft.com/office/drawing/2014/main" id="{01F9A245-BF1B-4D4E-8CDF-DAEB3AB1C7F7}"/>
              </a:ext>
            </a:extLst>
          </p:cNvPr>
          <p:cNvSpPr/>
          <p:nvPr/>
        </p:nvSpPr>
        <p:spPr>
          <a:xfrm>
            <a:off x="3516949" y="2003530"/>
            <a:ext cx="68477" cy="2242868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54;p5">
            <a:extLst>
              <a:ext uri="{FF2B5EF4-FFF2-40B4-BE49-F238E27FC236}">
                <a16:creationId xmlns:a16="http://schemas.microsoft.com/office/drawing/2014/main" id="{850A048D-5EE8-4FFB-BD63-40EC2DA134B4}"/>
              </a:ext>
            </a:extLst>
          </p:cNvPr>
          <p:cNvSpPr/>
          <p:nvPr/>
        </p:nvSpPr>
        <p:spPr>
          <a:xfrm>
            <a:off x="3580124" y="2000912"/>
            <a:ext cx="93402" cy="73269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54;p5">
            <a:extLst>
              <a:ext uri="{FF2B5EF4-FFF2-40B4-BE49-F238E27FC236}">
                <a16:creationId xmlns:a16="http://schemas.microsoft.com/office/drawing/2014/main" id="{0EF1A813-F361-48F8-BD73-B5F37E1A0E3F}"/>
              </a:ext>
            </a:extLst>
          </p:cNvPr>
          <p:cNvSpPr/>
          <p:nvPr/>
        </p:nvSpPr>
        <p:spPr>
          <a:xfrm>
            <a:off x="3579903" y="3092679"/>
            <a:ext cx="93402" cy="73269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54;p5">
            <a:extLst>
              <a:ext uri="{FF2B5EF4-FFF2-40B4-BE49-F238E27FC236}">
                <a16:creationId xmlns:a16="http://schemas.microsoft.com/office/drawing/2014/main" id="{CCB88F5D-8D90-4A13-B04F-ED91F7C921E4}"/>
              </a:ext>
            </a:extLst>
          </p:cNvPr>
          <p:cNvSpPr/>
          <p:nvPr/>
        </p:nvSpPr>
        <p:spPr>
          <a:xfrm>
            <a:off x="3548092" y="3776360"/>
            <a:ext cx="93402" cy="73269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BA4508-8373-49E3-B998-EAA34C8EE504}"/>
              </a:ext>
            </a:extLst>
          </p:cNvPr>
          <p:cNvSpPr txBox="1"/>
          <p:nvPr/>
        </p:nvSpPr>
        <p:spPr>
          <a:xfrm>
            <a:off x="3759277" y="2226723"/>
            <a:ext cx="1584570" cy="444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endParaRPr lang="en-GB" sz="125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1608F0-2F56-4BCE-AEA4-A11A87D9CF9D}"/>
              </a:ext>
            </a:extLst>
          </p:cNvPr>
          <p:cNvSpPr txBox="1"/>
          <p:nvPr/>
        </p:nvSpPr>
        <p:spPr>
          <a:xfrm>
            <a:off x="3722049" y="1776536"/>
            <a:ext cx="2464396" cy="1021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50" dirty="0">
                <a:latin typeface="Cairo" panose="00000500000000000000" pitchFamily="2" charset="-78"/>
                <a:cs typeface="Cairo"/>
              </a:rPr>
              <a:t>To calculate the mean, you must add up all of the numbers in a given data set and divide the total by the number of digits. </a:t>
            </a:r>
            <a:endParaRPr lang="en-GB" sz="125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4" name="Google Shape;243;p5">
            <a:extLst>
              <a:ext uri="{FF2B5EF4-FFF2-40B4-BE49-F238E27FC236}">
                <a16:creationId xmlns:a16="http://schemas.microsoft.com/office/drawing/2014/main" id="{4D3835A4-12F9-4AB2-9EA8-6AD7B76900F8}"/>
              </a:ext>
            </a:extLst>
          </p:cNvPr>
          <p:cNvSpPr/>
          <p:nvPr/>
        </p:nvSpPr>
        <p:spPr>
          <a:xfrm>
            <a:off x="354468" y="4923950"/>
            <a:ext cx="1400908" cy="256759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1661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47;p5">
            <a:extLst>
              <a:ext uri="{FF2B5EF4-FFF2-40B4-BE49-F238E27FC236}">
                <a16:creationId xmlns:a16="http://schemas.microsoft.com/office/drawing/2014/main" id="{19E0358F-34F3-4530-A21E-630DABCDDB7E}"/>
              </a:ext>
            </a:extLst>
          </p:cNvPr>
          <p:cNvSpPr txBox="1"/>
          <p:nvPr/>
        </p:nvSpPr>
        <p:spPr>
          <a:xfrm>
            <a:off x="326163" y="4906864"/>
            <a:ext cx="1199451" cy="3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5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Mean</a:t>
            </a:r>
            <a:endParaRPr sz="1477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" name="Google Shape;243;p5">
            <a:extLst>
              <a:ext uri="{FF2B5EF4-FFF2-40B4-BE49-F238E27FC236}">
                <a16:creationId xmlns:a16="http://schemas.microsoft.com/office/drawing/2014/main" id="{C2F68F55-5DEB-43F2-8F1C-9817686947EB}"/>
              </a:ext>
            </a:extLst>
          </p:cNvPr>
          <p:cNvSpPr/>
          <p:nvPr/>
        </p:nvSpPr>
        <p:spPr>
          <a:xfrm>
            <a:off x="370336" y="5554631"/>
            <a:ext cx="1400908" cy="256759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GB" sz="1650" b="1" dirty="0"/>
          </a:p>
        </p:txBody>
      </p:sp>
      <p:sp>
        <p:nvSpPr>
          <p:cNvPr id="57" name="Google Shape;243;p5">
            <a:extLst>
              <a:ext uri="{FF2B5EF4-FFF2-40B4-BE49-F238E27FC236}">
                <a16:creationId xmlns:a16="http://schemas.microsoft.com/office/drawing/2014/main" id="{D6E95EB4-2C1C-485C-B276-077CCC0F64C9}"/>
              </a:ext>
            </a:extLst>
          </p:cNvPr>
          <p:cNvSpPr/>
          <p:nvPr/>
        </p:nvSpPr>
        <p:spPr>
          <a:xfrm>
            <a:off x="375629" y="6280709"/>
            <a:ext cx="1400908" cy="256759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txBody>
          <a:bodyPr spcFirstLastPara="1" wrap="square" lIns="84393" tIns="42185" rIns="84393" bIns="42185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650" dirty="0">
              <a:solidFill>
                <a:srgbClr val="C3C426"/>
              </a:solidFill>
              <a:latin typeface="Calibri"/>
              <a:cs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0F5557-82BD-4694-A621-663B7B119849}"/>
              </a:ext>
            </a:extLst>
          </p:cNvPr>
          <p:cNvSpPr txBox="1"/>
          <p:nvPr/>
        </p:nvSpPr>
        <p:spPr>
          <a:xfrm>
            <a:off x="1768088" y="4645278"/>
            <a:ext cx="1584570" cy="82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50" dirty="0">
                <a:latin typeface="Cairo" panose="00000500000000000000" pitchFamily="2" charset="-78"/>
                <a:cs typeface="Cairo"/>
              </a:rPr>
              <a:t>The arithmetic average in a set of given numbers. </a:t>
            </a:r>
            <a:endParaRPr lang="en-GB" sz="125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ABE62E-804B-4E89-8D48-00C6E496180B}"/>
              </a:ext>
            </a:extLst>
          </p:cNvPr>
          <p:cNvSpPr txBox="1"/>
          <p:nvPr/>
        </p:nvSpPr>
        <p:spPr>
          <a:xfrm>
            <a:off x="1752179" y="5318358"/>
            <a:ext cx="1584570" cy="82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50" dirty="0">
                <a:latin typeface="Cairo" panose="00000500000000000000" pitchFamily="2" charset="-78"/>
                <a:cs typeface="Cairo"/>
              </a:rPr>
              <a:t>The middle number of a given set of numbers. </a:t>
            </a:r>
            <a:endParaRPr lang="en-GB" sz="125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60F001-88F1-4507-A4CB-121F532B4A30}"/>
              </a:ext>
            </a:extLst>
          </p:cNvPr>
          <p:cNvSpPr txBox="1"/>
          <p:nvPr/>
        </p:nvSpPr>
        <p:spPr>
          <a:xfrm>
            <a:off x="1783971" y="5928623"/>
            <a:ext cx="1584570" cy="6363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50" dirty="0">
                <a:latin typeface="Cairo" panose="00000500000000000000" pitchFamily="2" charset="-78"/>
                <a:cs typeface="Cairo"/>
              </a:rPr>
              <a:t>The most common number </a:t>
            </a:r>
            <a:endParaRPr lang="en-GB" sz="125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1" name="Google Shape;247;p5">
            <a:extLst>
              <a:ext uri="{FF2B5EF4-FFF2-40B4-BE49-F238E27FC236}">
                <a16:creationId xmlns:a16="http://schemas.microsoft.com/office/drawing/2014/main" id="{BB2614E2-2BA3-45EC-8D3C-0D29E4FFEED9}"/>
              </a:ext>
            </a:extLst>
          </p:cNvPr>
          <p:cNvSpPr txBox="1"/>
          <p:nvPr/>
        </p:nvSpPr>
        <p:spPr>
          <a:xfrm>
            <a:off x="352634" y="5532245"/>
            <a:ext cx="1199451" cy="3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5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Median</a:t>
            </a:r>
            <a:endParaRPr sz="1477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2" name="Google Shape;247;p5">
            <a:extLst>
              <a:ext uri="{FF2B5EF4-FFF2-40B4-BE49-F238E27FC236}">
                <a16:creationId xmlns:a16="http://schemas.microsoft.com/office/drawing/2014/main" id="{13D744B9-B809-409E-84D0-28B4274CFAEB}"/>
              </a:ext>
            </a:extLst>
          </p:cNvPr>
          <p:cNvSpPr txBox="1"/>
          <p:nvPr/>
        </p:nvSpPr>
        <p:spPr>
          <a:xfrm>
            <a:off x="379104" y="6258323"/>
            <a:ext cx="1199451" cy="3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3" tIns="42185" rIns="84393" bIns="42185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5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Mode</a:t>
            </a:r>
            <a:endParaRPr sz="1477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F2F1CF-A2F1-4698-AF26-6174DC005B66}"/>
              </a:ext>
            </a:extLst>
          </p:cNvPr>
          <p:cNvSpPr txBox="1"/>
          <p:nvPr/>
        </p:nvSpPr>
        <p:spPr>
          <a:xfrm>
            <a:off x="3705919" y="2806271"/>
            <a:ext cx="2464396" cy="6363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50" dirty="0">
                <a:latin typeface="Cairo" panose="00000500000000000000" pitchFamily="2" charset="-78"/>
                <a:cs typeface="Cairo"/>
              </a:rPr>
              <a:t>Information given in a table can be represented as a graph. </a:t>
            </a:r>
            <a:endParaRPr lang="en-GB" sz="125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A90F86-9870-497B-9894-8B421DE7FB7E}"/>
              </a:ext>
            </a:extLst>
          </p:cNvPr>
          <p:cNvSpPr txBox="1"/>
          <p:nvPr/>
        </p:nvSpPr>
        <p:spPr>
          <a:xfrm>
            <a:off x="3673889" y="3330172"/>
            <a:ext cx="2464396" cy="82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1223324">
              <a:spcBef>
                <a:spcPts val="1406"/>
              </a:spcBef>
            </a:pPr>
            <a:r>
              <a:rPr lang="en-GB" sz="1250" dirty="0">
                <a:latin typeface="Cairo" panose="00000500000000000000" pitchFamily="2" charset="-78"/>
                <a:cs typeface="Cairo"/>
              </a:rPr>
              <a:t>You are able to read information </a:t>
            </a:r>
            <a:r>
              <a:rPr lang="en-GB" sz="1250">
                <a:latin typeface="Cairo" panose="00000500000000000000" pitchFamily="2" charset="-78"/>
                <a:cs typeface="Cairo"/>
              </a:rPr>
              <a:t>on a line graph and develop questions based off this. </a:t>
            </a:r>
            <a:endParaRPr lang="en-GB" sz="125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523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58314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C3C42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YEAR 6 SCIENCE KNOWLEDGE ORGANISER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" y="871546"/>
            <a:ext cx="3239567" cy="897990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67" y="90712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KEY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5666" y="1067641"/>
            <a:ext cx="3090334" cy="70189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666" y="1043900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PRIOR KNOWLEDGE</a:t>
            </a:r>
            <a:endParaRPr lang="en-US" sz="24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744" y="3706685"/>
            <a:ext cx="3026068" cy="648897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5644" y="3634137"/>
            <a:ext cx="278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STICKY KNOWLEDGE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769536"/>
            <a:ext cx="3395133" cy="5088464"/>
          </a:xfrm>
          <a:prstGeom prst="rect">
            <a:avLst/>
          </a:prstGeom>
          <a:solidFill>
            <a:srgbClr val="F7F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6143" y="4353585"/>
            <a:ext cx="3052568" cy="2504415"/>
          </a:xfrm>
          <a:prstGeom prst="rect">
            <a:avLst/>
          </a:prstGeom>
          <a:solidFill>
            <a:srgbClr val="F7F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9721" y="1769536"/>
            <a:ext cx="3176279" cy="2010403"/>
          </a:xfrm>
          <a:prstGeom prst="rect">
            <a:avLst/>
          </a:prstGeom>
          <a:solidFill>
            <a:srgbClr val="F7F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24" y="1884694"/>
            <a:ext cx="1517650" cy="27815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692" y="1885563"/>
            <a:ext cx="133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Molecules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24" y="4720917"/>
            <a:ext cx="1517650" cy="27815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01" y="3940189"/>
            <a:ext cx="1517650" cy="27815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8467" y="5542084"/>
            <a:ext cx="1517650" cy="27815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042" y="4696098"/>
            <a:ext cx="1134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Melting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91" y="3928246"/>
            <a:ext cx="160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Condensation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834" y="5547261"/>
            <a:ext cx="128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Reversible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2199" y="4404767"/>
            <a:ext cx="26206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Some materials will dissolve in liquid to form a solution. Using evaporation, we can recover these materials.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3809" y="4742264"/>
            <a:ext cx="162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When heat is applied to certain solids, they can melt and become liquids.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527" y="3955371"/>
            <a:ext cx="162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When a gas cools down, it can become a liquid. You usually find it on windows.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0270" y="6107393"/>
            <a:ext cx="162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 chemical reaction between two compounds which can form something new.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09974" y="4353585"/>
            <a:ext cx="51217" cy="250441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1192" y="4508500"/>
            <a:ext cx="101184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61191" y="5104733"/>
            <a:ext cx="101186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61189" y="5747186"/>
            <a:ext cx="101187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61189" y="6401450"/>
            <a:ext cx="101187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15666" y="3779939"/>
            <a:ext cx="3090334" cy="765493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4568" y="3819797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CHANGES OF STATE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29720" y="4543848"/>
            <a:ext cx="3176279" cy="2314152"/>
          </a:xfrm>
          <a:prstGeom prst="rect">
            <a:avLst/>
          </a:prstGeom>
          <a:solidFill>
            <a:srgbClr val="F7F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74552" y="5018536"/>
            <a:ext cx="2620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The molecules in a Solid are tightly packed together. In a liquid they are looser but still dense, and in a gas they are free-flowing.</a:t>
            </a:r>
            <a:endParaRPr lang="en-US" sz="1100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0778" y="5685113"/>
            <a:ext cx="26092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There are two types of changes, a chemical change and a physical change. Chemical changes produce new compounds.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02197" y="6313961"/>
            <a:ext cx="2620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 extreme cases, Solids can turn straight into gases and gases can turn instantly into solids.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16885" y="1815052"/>
            <a:ext cx="1915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 group of atoms bonded together. Representing the smallest fundamental unit of a chemical compound.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0953" y="1767952"/>
            <a:ext cx="51215" cy="2011987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72171" y="1922867"/>
            <a:ext cx="101184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72170" y="2553882"/>
            <a:ext cx="101186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72168" y="3267631"/>
            <a:ext cx="101187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78025" y="3915684"/>
            <a:ext cx="101187" cy="7937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01932" y="1824054"/>
            <a:ext cx="267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Students can explain what the difference is between a solid, liquid and gas and name examples.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01931" y="2484408"/>
            <a:ext cx="283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Students understand that examples of changes of state happen all around us, particularly involving temperature.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7305" y="3173031"/>
            <a:ext cx="267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Students have an understanding of </a:t>
            </a:r>
            <a:r>
              <a:rPr lang="en-US" sz="120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what makes </a:t>
            </a:r>
            <a:r>
              <a:rPr lang="en-US" sz="12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 reversible and irreversible change.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467737" y="1043608"/>
            <a:ext cx="3234267" cy="717794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07404" y="103148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STATES OF MATTER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13356" y="6147981"/>
            <a:ext cx="1517650" cy="27815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676" y="6153470"/>
            <a:ext cx="1868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Chemical reaction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6201" y="5553488"/>
            <a:ext cx="1625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 change of state that can be reversed. (i.e. water into ice)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24" y="2609289"/>
            <a:ext cx="1517650" cy="27815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906" y="2596226"/>
            <a:ext cx="129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Density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34698" y="2604456"/>
            <a:ext cx="193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An object’s density is its mass per unit volume. Essentially, how heavy or tightly packed something is.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765" y="3395823"/>
            <a:ext cx="1517650" cy="278155"/>
          </a:xfrm>
          <a:prstGeom prst="rect">
            <a:avLst/>
          </a:prstGeom>
          <a:solidFill>
            <a:srgbClr val="C3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688" y="3395823"/>
            <a:ext cx="145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Evaporation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58301" y="3391786"/>
            <a:ext cx="1625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When a liquid is heated, it can turn into a gas.</a:t>
            </a:r>
          </a:p>
        </p:txBody>
      </p:sp>
      <p:pic>
        <p:nvPicPr>
          <p:cNvPr id="3" name="Picture 2" descr="NCERT Solutions &amp; Notes For Class 11 States of Matter - Leverage 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10" y="1824054"/>
            <a:ext cx="2998565" cy="18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tates of matter - Sketchplana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20991" r="5220" b="14476"/>
          <a:stretch/>
        </p:blipFill>
        <p:spPr bwMode="auto">
          <a:xfrm>
            <a:off x="6841792" y="4615774"/>
            <a:ext cx="2965449" cy="17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0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609600"/>
            <a:ext cx="8543925" cy="5567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7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Notes:</a:t>
            </a:r>
          </a:p>
          <a:p>
            <a:pPr>
              <a:lnSpc>
                <a:spcPct val="200000"/>
              </a:lnSpc>
            </a:pPr>
            <a:r>
              <a:rPr lang="en-US" sz="38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Slide 1: 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Only the number can be changed. </a:t>
            </a:r>
          </a:p>
          <a:p>
            <a:pPr>
              <a:lnSpc>
                <a:spcPct val="200000"/>
              </a:lnSpc>
            </a:pPr>
            <a:r>
              <a:rPr lang="en-US" sz="38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Slide 2: 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Please insert the website link in the homework section. </a:t>
            </a:r>
          </a:p>
          <a:p>
            <a:pPr>
              <a:lnSpc>
                <a:spcPct val="170000"/>
              </a:lnSpc>
              <a:buClr>
                <a:srgbClr val="FF7500"/>
              </a:buClr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As for the other slides; everything is editable in accordance to the information that needs to be inputted, but please take into consideration to maintain the same layout or a close one.</a:t>
            </a:r>
          </a:p>
          <a:p>
            <a:pPr>
              <a:lnSpc>
                <a:spcPct val="200000"/>
              </a:lnSpc>
              <a:buClr>
                <a:srgbClr val="FF7500"/>
              </a:buClr>
            </a:pPr>
            <a:r>
              <a:rPr lang="en-US" sz="38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This presentation uses the following typographies and colors:</a:t>
            </a:r>
          </a:p>
          <a:p>
            <a:pPr marL="398463" indent="-169863">
              <a:lnSpc>
                <a:spcPct val="150000"/>
              </a:lnSpc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Slide Title : Cairo / Bold Font</a:t>
            </a:r>
          </a:p>
          <a:p>
            <a:pPr marL="398463" indent="-169863">
              <a:lnSpc>
                <a:spcPct val="150000"/>
              </a:lnSpc>
              <a:spcBef>
                <a:spcPts val="0"/>
              </a:spcBef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Body copy: Cairo/ Regular Font</a:t>
            </a:r>
          </a:p>
          <a:p>
            <a:pPr marL="398463" indent="-169863">
              <a:lnSpc>
                <a:spcPct val="150000"/>
              </a:lnSpc>
              <a:spcBef>
                <a:spcPts val="0"/>
              </a:spcBef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SRS Orange </a:t>
            </a:r>
            <a:r>
              <a:rPr lang="en-US" sz="3800" dirty="0" err="1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Colour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: #E9721F</a:t>
            </a:r>
          </a:p>
          <a:p>
            <a:pPr marL="398463" indent="-169863">
              <a:lnSpc>
                <a:spcPct val="150000"/>
              </a:lnSpc>
              <a:spcBef>
                <a:spcPts val="0"/>
              </a:spcBef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Petroleum </a:t>
            </a:r>
            <a:r>
              <a:rPr lang="en-US" sz="3800" dirty="0" err="1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Colour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: # 243D50</a:t>
            </a:r>
            <a:endParaRPr lang="en-US" sz="3800" dirty="0"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US" sz="24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646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99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D120C69E25346A739514FDB8ECADE" ma:contentTypeVersion="13" ma:contentTypeDescription="Create a new document." ma:contentTypeScope="" ma:versionID="40c8d64f774fa0a60c090f97736d5ddd">
  <xsd:schema xmlns:xsd="http://www.w3.org/2001/XMLSchema" xmlns:xs="http://www.w3.org/2001/XMLSchema" xmlns:p="http://schemas.microsoft.com/office/2006/metadata/properties" xmlns:ns2="f15b58fe-095d-4187-bac2-c79b6129839f" xmlns:ns3="5136e2f9-1615-48e9-a6af-dd0edc7861a3" targetNamespace="http://schemas.microsoft.com/office/2006/metadata/properties" ma:root="true" ma:fieldsID="ff20e038d787aebdd4a3b6849bbe475b" ns2:_="" ns3:_="">
    <xsd:import namespace="f15b58fe-095d-4187-bac2-c79b6129839f"/>
    <xsd:import namespace="5136e2f9-1615-48e9-a6af-dd0edc7861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b58fe-095d-4187-bac2-c79b61298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e2f9-1615-48e9-a6af-dd0edc7861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0D6A1-1386-4522-B8FB-F6795B1FA0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359135-449C-4584-8EEE-479FC53AF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C52CA-F872-4AA5-86DD-E7CCE7F21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b58fe-095d-4187-bac2-c79b6129839f"/>
    <ds:schemaRef ds:uri="5136e2f9-1615-48e9-a6af-dd0edc786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287</Words>
  <Application>Microsoft Office PowerPoint</Application>
  <PresentationFormat>A4 Paper (210x297 mm)</PresentationFormat>
  <Paragraphs>89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23_ClassicWhite</vt:lpstr>
      <vt:lpstr>PowerPoint Presentation</vt:lpstr>
      <vt:lpstr>PowerPoint Presentation</vt:lpstr>
      <vt:lpstr>YEAR 6 ENGLISH KNOWLEDGE ORGANISER</vt:lpstr>
      <vt:lpstr>YEAR 6 MATHS KNOWLEDGE ORGANISER</vt:lpstr>
      <vt:lpstr>YEAR 6 MATHS KNOWLEDGE ORGANISER Graphs and Averages </vt:lpstr>
      <vt:lpstr>YEAR 6 SCIENCE KNOWLEDGE ORGANISER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Tahmaz</dc:creator>
  <cp:lastModifiedBy>Rebekah Kirman</cp:lastModifiedBy>
  <cp:revision>338</cp:revision>
  <dcterms:created xsi:type="dcterms:W3CDTF">2020-12-09T04:09:07Z</dcterms:created>
  <dcterms:modified xsi:type="dcterms:W3CDTF">2022-03-24T03:57:59Z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0x010100D11D120C69E25346A739514FDB8ECADE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